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57" r:id="rId2"/>
    <p:sldId id="258" r:id="rId3"/>
    <p:sldId id="268" r:id="rId4"/>
    <p:sldId id="275" r:id="rId5"/>
    <p:sldId id="276" r:id="rId6"/>
    <p:sldId id="277" r:id="rId7"/>
    <p:sldId id="269" r:id="rId8"/>
    <p:sldId id="271" r:id="rId9"/>
    <p:sldId id="278" r:id="rId10"/>
    <p:sldId id="279" r:id="rId11"/>
    <p:sldId id="280" r:id="rId12"/>
    <p:sldId id="28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10" d="100"/>
          <a:sy n="110" d="100"/>
        </p:scale>
        <p:origin x="106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56B353-8A91-4028-927C-8979ECE21028}" type="datetimeFigureOut">
              <a:rPr lang="en-US" smtClean="0"/>
              <a:t>10/31/2017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FE7FDA-B9CB-4DC7-8F0A-62BC65AEE3AD}" type="slidenum">
              <a:rPr lang="en-US" smtClean="0"/>
              <a:t>‹#›</a:t>
            </a:fld>
            <a:endParaRPr lang="en-US"/>
          </a:p>
        </p:txBody>
      </p:sp>
    </p:spTree>
    <p:extLst>
      <p:ext uri="{BB962C8B-B14F-4D97-AF65-F5344CB8AC3E}">
        <p14:creationId xmlns:p14="http://schemas.microsoft.com/office/powerpoint/2010/main" val="1790362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5238" y="720725"/>
            <a:ext cx="4799012" cy="3598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39862E-0A2B-5C45-9D54-48E63DA1C6D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75512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69DC934-2520-4A86-B085-B0C5DA163C64}" type="slidenum">
              <a:rPr lang="en-US" smtClean="0"/>
              <a:t>8</a:t>
            </a:fld>
            <a:endParaRPr lang="en-US"/>
          </a:p>
        </p:txBody>
      </p:sp>
    </p:spTree>
    <p:extLst>
      <p:ext uri="{BB962C8B-B14F-4D97-AF65-F5344CB8AC3E}">
        <p14:creationId xmlns:p14="http://schemas.microsoft.com/office/powerpoint/2010/main" val="40622660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4" name="Rectangle 5"/>
          <p:cNvSpPr>
            <a:spLocks noGrp="1" noChangeArrowheads="1"/>
          </p:cNvSpPr>
          <p:nvPr userDrawn="1">
            <p:ph type="subTitle" idx="1"/>
          </p:nvPr>
        </p:nvSpPr>
        <p:spPr>
          <a:xfrm>
            <a:off x="3653907" y="5468112"/>
            <a:ext cx="4896612" cy="1389888"/>
          </a:xfrm>
          <a:ln>
            <a:noFill/>
          </a:ln>
          <a:effectLst/>
        </p:spPr>
        <p:txBody>
          <a:bodyPr lIns="91440" tIns="45720" rIns="91440" bIns="45720">
            <a:noAutofit/>
          </a:bodyPr>
          <a:lstStyle>
            <a:lvl1pPr marL="0" marR="0" indent="0" algn="l" defTabSz="685766" rtl="0" eaLnBrk="0" fontAlgn="base" latinLnBrk="0" hangingPunct="0">
              <a:lnSpc>
                <a:spcPct val="90000"/>
              </a:lnSpc>
              <a:spcBef>
                <a:spcPts val="0"/>
              </a:spcBef>
              <a:spcAft>
                <a:spcPct val="0"/>
              </a:spcAft>
              <a:buClrTx/>
              <a:buSzTx/>
              <a:buFontTx/>
              <a:buNone/>
              <a:tabLst/>
              <a:defRPr sz="1800" b="0" i="0">
                <a:solidFill>
                  <a:schemeClr val="tx1"/>
                </a:solidFill>
                <a:effectLst/>
                <a:latin typeface="Arial Black" panose="020B0A04020102020204" pitchFamily="34" charset="0"/>
                <a:cs typeface="Arial" pitchFamily="34" charset="0"/>
              </a:defRPr>
            </a:lvl1pPr>
          </a:lstStyle>
          <a:p>
            <a:pPr lvl="0"/>
            <a:r>
              <a:rPr lang="en-US" noProof="0"/>
              <a:t>Click to edit Master subtitle style</a:t>
            </a:r>
            <a:endParaRPr lang="en-US" noProof="0" dirty="0"/>
          </a:p>
        </p:txBody>
      </p:sp>
      <p:sp>
        <p:nvSpPr>
          <p:cNvPr id="32" name="Text Placeholder 31"/>
          <p:cNvSpPr>
            <a:spLocks noGrp="1"/>
          </p:cNvSpPr>
          <p:nvPr userDrawn="1">
            <p:ph type="body" sz="quarter" idx="10"/>
          </p:nvPr>
        </p:nvSpPr>
        <p:spPr>
          <a:xfrm>
            <a:off x="5500472" y="2103120"/>
            <a:ext cx="3518154" cy="2642616"/>
          </a:xfrm>
        </p:spPr>
        <p:txBody>
          <a:bodyPr lIns="91440" tIns="45720" rIns="91440" bIns="45720" anchor="b">
            <a:normAutofit/>
          </a:bodyPr>
          <a:lstStyle>
            <a:lvl1pPr marL="0" marR="0" indent="0">
              <a:lnSpc>
                <a:spcPct val="95000"/>
              </a:lnSpc>
              <a:spcBef>
                <a:spcPts val="0"/>
              </a:spcBef>
              <a:spcAft>
                <a:spcPts val="0"/>
              </a:spcAft>
              <a:buNone/>
              <a:defRPr sz="2400" b="0">
                <a:solidFill>
                  <a:schemeClr val="accent1"/>
                </a:solidFill>
                <a:effectLst/>
                <a:latin typeface="Arial Black" panose="020B0A04020102020204" pitchFamily="34" charset="0"/>
                <a:cs typeface="Arial" pitchFamily="34" charset="0"/>
              </a:defRPr>
            </a:lvl1pPr>
          </a:lstStyle>
          <a:p>
            <a:pPr lvl="0"/>
            <a:r>
              <a:rPr lang="en-US"/>
              <a:t>Click to edit Master text styles</a:t>
            </a:r>
          </a:p>
        </p:txBody>
      </p:sp>
      <p:sp>
        <p:nvSpPr>
          <p:cNvPr id="13"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8F71F939-7876-4EA4-8199-4CA908388EF6}"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cxnSp>
        <p:nvCxnSpPr>
          <p:cNvPr id="18" name="Straight Connector 17" hidden="1"/>
          <p:cNvCxnSpPr>
            <a:cxnSpLocks/>
          </p:cNvCxnSpPr>
          <p:nvPr userDrawn="1"/>
        </p:nvCxnSpPr>
        <p:spPr bwMode="auto">
          <a:xfrm>
            <a:off x="3462980" y="-45720"/>
            <a:ext cx="1191" cy="6949440"/>
          </a:xfrm>
          <a:prstGeom prst="line">
            <a:avLst/>
          </a:prstGeom>
          <a:solidFill>
            <a:schemeClr val="accent1"/>
          </a:solidFill>
          <a:ln w="152400" cap="flat" cmpd="sng" algn="ctr">
            <a:solidFill>
              <a:schemeClr val="bg1"/>
            </a:solidFill>
            <a:prstDash val="solid"/>
            <a:round/>
            <a:headEnd type="none" w="med" len="med"/>
            <a:tailEnd type="none" w="med" len="med"/>
          </a:ln>
          <a:effectLst>
            <a:outerShdw blurRad="63500" dir="5400000" sx="102000" sy="102000" algn="ctr" rotWithShape="0">
              <a:prstClr val="black">
                <a:alpha val="60000"/>
              </a:prstClr>
            </a:outerShdw>
          </a:effectLst>
        </p:spPr>
      </p:cxnSp>
      <p:pic>
        <p:nvPicPr>
          <p:cNvPr id="29" name="Picture 2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82637" y="365762"/>
            <a:ext cx="1371600" cy="540488"/>
          </a:xfrm>
          <a:prstGeom prst="rect">
            <a:avLst/>
          </a:prstGeom>
        </p:spPr>
      </p:pic>
      <p:pic>
        <p:nvPicPr>
          <p:cNvPr id="21" name="Picture 2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74320" y="837029"/>
            <a:ext cx="2743200" cy="4651577"/>
          </a:xfrm>
          <a:prstGeom prst="rect">
            <a:avLst/>
          </a:prstGeom>
          <a:effectLst/>
        </p:spPr>
      </p:pic>
    </p:spTree>
    <p:extLst>
      <p:ext uri="{BB962C8B-B14F-4D97-AF65-F5344CB8AC3E}">
        <p14:creationId xmlns:p14="http://schemas.microsoft.com/office/powerpoint/2010/main" val="230479900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3_Blank">
    <p:spTree>
      <p:nvGrpSpPr>
        <p:cNvPr id="1" name=""/>
        <p:cNvGrpSpPr/>
        <p:nvPr/>
      </p:nvGrpSpPr>
      <p:grpSpPr>
        <a:xfrm>
          <a:off x="0" y="0"/>
          <a:ext cx="0" cy="0"/>
          <a:chOff x="0" y="0"/>
          <a:chExt cx="0" cy="0"/>
        </a:xfrm>
      </p:grpSpPr>
      <p:sp>
        <p:nvSpPr>
          <p:cNvPr id="10"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40679726-319D-438E-9132-8F3BA5B4489D}"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939" y="6388510"/>
            <a:ext cx="873636" cy="344827"/>
          </a:xfrm>
          <a:prstGeom prst="rect">
            <a:avLst/>
          </a:prstGeom>
        </p:spPr>
      </p:pic>
    </p:spTree>
    <p:extLst>
      <p:ext uri="{BB962C8B-B14F-4D97-AF65-F5344CB8AC3E}">
        <p14:creationId xmlns:p14="http://schemas.microsoft.com/office/powerpoint/2010/main" val="1044136392"/>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84300" y="39624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Tree>
    <p:extLst>
      <p:ext uri="{BB962C8B-B14F-4D97-AF65-F5344CB8AC3E}">
        <p14:creationId xmlns:p14="http://schemas.microsoft.com/office/powerpoint/2010/main" val="4079809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3"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8F71F939-7876-4EA4-8199-4CA908388EF6}"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cxnSp>
        <p:nvCxnSpPr>
          <p:cNvPr id="18" name="Straight Connector 17" hidden="1"/>
          <p:cNvCxnSpPr>
            <a:cxnSpLocks/>
          </p:cNvCxnSpPr>
          <p:nvPr userDrawn="1"/>
        </p:nvCxnSpPr>
        <p:spPr bwMode="auto">
          <a:xfrm>
            <a:off x="3462980" y="-45720"/>
            <a:ext cx="1191" cy="6949440"/>
          </a:xfrm>
          <a:prstGeom prst="line">
            <a:avLst/>
          </a:prstGeom>
          <a:solidFill>
            <a:schemeClr val="accent1"/>
          </a:solidFill>
          <a:ln w="152400" cap="flat" cmpd="sng" algn="ctr">
            <a:solidFill>
              <a:schemeClr val="bg1"/>
            </a:solidFill>
            <a:prstDash val="solid"/>
            <a:round/>
            <a:headEnd type="none" w="med" len="med"/>
            <a:tailEnd type="none" w="med" len="med"/>
          </a:ln>
          <a:effectLst>
            <a:outerShdw blurRad="63500" dir="5400000" sx="102000" sy="102000" algn="ctr" rotWithShape="0">
              <a:prstClr val="black">
                <a:alpha val="60000"/>
              </a:prstClr>
            </a:outerShdw>
          </a:effectLst>
        </p:spPr>
      </p:cxnSp>
      <p:pic>
        <p:nvPicPr>
          <p:cNvPr id="43" name="Picture 4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49202" y="1065409"/>
            <a:ext cx="3068776" cy="1211255"/>
          </a:xfrm>
          <a:prstGeom prst="rect">
            <a:avLst/>
          </a:prstGeom>
        </p:spPr>
      </p:pic>
      <p:pic>
        <p:nvPicPr>
          <p:cNvPr id="20" name="Picture 1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53343" y="580249"/>
            <a:ext cx="3360018" cy="5697502"/>
          </a:xfrm>
          <a:prstGeom prst="rect">
            <a:avLst/>
          </a:prstGeom>
          <a:effectLst/>
        </p:spPr>
      </p:pic>
    </p:spTree>
    <p:extLst>
      <p:ext uri="{BB962C8B-B14F-4D97-AF65-F5344CB8AC3E}">
        <p14:creationId xmlns:p14="http://schemas.microsoft.com/office/powerpoint/2010/main" val="1287494558"/>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731" y="1195026"/>
            <a:ext cx="8439150" cy="4845289"/>
          </a:xfrm>
        </p:spPr>
        <p:txBody>
          <a:bodyPr lIns="163669" tIns="81835" rIns="0" bIns="0">
            <a:normAutofit/>
          </a:bodyPr>
          <a:lstStyle>
            <a:lvl1pPr marL="216683" marR="0" indent="-216683">
              <a:spcBef>
                <a:spcPts val="225"/>
              </a:spcBef>
              <a:spcAft>
                <a:spcPts val="225"/>
              </a:spcAft>
              <a:buClr>
                <a:schemeClr val="accent1"/>
              </a:buClr>
              <a:defRPr sz="2400"/>
            </a:lvl1pPr>
            <a:lvl2pPr marL="685766" marR="0" indent="-257162">
              <a:spcBef>
                <a:spcPts val="225"/>
              </a:spcBef>
              <a:spcAft>
                <a:spcPts val="225"/>
              </a:spcAft>
              <a:buClr>
                <a:schemeClr val="accent1"/>
              </a:buClr>
              <a:defRPr sz="2000"/>
            </a:lvl2pPr>
            <a:lvl3pPr marL="1070318" marR="0" indent="-155964">
              <a:spcBef>
                <a:spcPts val="225"/>
              </a:spcBef>
              <a:spcAft>
                <a:spcPts val="225"/>
              </a:spcAft>
              <a:buClr>
                <a:schemeClr val="accent1"/>
              </a:buClr>
              <a:defRPr sz="1600"/>
            </a:lvl3pPr>
            <a:lvl4pPr marL="1497731" marR="0" indent="-202396">
              <a:spcBef>
                <a:spcPts val="225"/>
              </a:spcBef>
              <a:spcAft>
                <a:spcPts val="225"/>
              </a:spcAft>
              <a:buClr>
                <a:schemeClr val="accent1"/>
              </a:buClr>
              <a:defRPr sz="1400"/>
            </a:lvl4pPr>
            <a:lvl5pPr marL="1798945" marR="0" indent="-122629">
              <a:spcBef>
                <a:spcPts val="225"/>
              </a:spcBef>
              <a:spcAft>
                <a:spcPts val="225"/>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Placeholder 18"/>
          <p:cNvSpPr>
            <a:spLocks noGrp="1"/>
          </p:cNvSpPr>
          <p:nvPr>
            <p:ph type="title"/>
          </p:nvPr>
        </p:nvSpPr>
        <p:spPr>
          <a:xfrm>
            <a:off x="381003" y="0"/>
            <a:ext cx="8439912" cy="1014984"/>
          </a:xfrm>
          <a:prstGeom prst="rect">
            <a:avLst/>
          </a:prstGeom>
        </p:spPr>
        <p:txBody>
          <a:bodyPr lIns="0" tIns="0" rIns="0" bIns="0" rtlCol="0">
            <a:normAutofit/>
          </a:bodyPr>
          <a:lstStyle>
            <a:lvl1pPr marL="0" marR="0" indent="0">
              <a:lnSpc>
                <a:spcPct val="90000"/>
              </a:lnSpc>
              <a:defRPr sz="2800"/>
            </a:lvl1pPr>
          </a:lstStyle>
          <a:p>
            <a:r>
              <a:rPr lang="en-US"/>
              <a:t>Click to edit Master title style</a:t>
            </a:r>
            <a:endParaRPr lang="en-US" dirty="0"/>
          </a:p>
        </p:txBody>
      </p:sp>
    </p:spTree>
    <p:extLst>
      <p:ext uri="{BB962C8B-B14F-4D97-AF65-F5344CB8AC3E}">
        <p14:creationId xmlns:p14="http://schemas.microsoft.com/office/powerpoint/2010/main" val="140150774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731" y="1195026"/>
            <a:ext cx="8439150" cy="4845289"/>
          </a:xfrm>
        </p:spPr>
        <p:txBody>
          <a:bodyPr lIns="163669" tIns="81835" rIns="0" bIns="0">
            <a:normAutofit/>
          </a:bodyPr>
          <a:lstStyle>
            <a:lvl1pPr marL="216683" marR="0" indent="-216683">
              <a:spcBef>
                <a:spcPts val="225"/>
              </a:spcBef>
              <a:spcAft>
                <a:spcPts val="225"/>
              </a:spcAft>
              <a:buClr>
                <a:schemeClr val="accent1"/>
              </a:buClr>
              <a:defRPr sz="2400"/>
            </a:lvl1pPr>
            <a:lvl2pPr marL="685766" marR="0" indent="-257162">
              <a:spcBef>
                <a:spcPts val="225"/>
              </a:spcBef>
              <a:spcAft>
                <a:spcPts val="225"/>
              </a:spcAft>
              <a:buClr>
                <a:schemeClr val="accent1"/>
              </a:buClr>
              <a:defRPr sz="2000"/>
            </a:lvl2pPr>
            <a:lvl3pPr marL="1070318" marR="0" indent="-155964">
              <a:spcBef>
                <a:spcPts val="225"/>
              </a:spcBef>
              <a:spcAft>
                <a:spcPts val="225"/>
              </a:spcAft>
              <a:buClr>
                <a:schemeClr val="accent1"/>
              </a:buClr>
              <a:defRPr sz="1600"/>
            </a:lvl3pPr>
            <a:lvl4pPr marL="1497731" marR="0" indent="-202396">
              <a:spcBef>
                <a:spcPts val="225"/>
              </a:spcBef>
              <a:spcAft>
                <a:spcPts val="225"/>
              </a:spcAft>
              <a:buClr>
                <a:schemeClr val="accent1"/>
              </a:buClr>
              <a:defRPr sz="1400"/>
            </a:lvl4pPr>
            <a:lvl5pPr marL="1798945" marR="0" indent="-122629">
              <a:spcBef>
                <a:spcPts val="225"/>
              </a:spcBef>
              <a:spcAft>
                <a:spcPts val="225"/>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Placeholder 18"/>
          <p:cNvSpPr>
            <a:spLocks noGrp="1"/>
          </p:cNvSpPr>
          <p:nvPr>
            <p:ph type="title"/>
          </p:nvPr>
        </p:nvSpPr>
        <p:spPr>
          <a:xfrm>
            <a:off x="381003" y="0"/>
            <a:ext cx="8439912" cy="1014984"/>
          </a:xfrm>
          <a:prstGeom prst="rect">
            <a:avLst/>
          </a:prstGeom>
        </p:spPr>
        <p:txBody>
          <a:bodyPr lIns="0" tIns="0" rIns="0" bIns="0" rtlCol="0">
            <a:normAutofit/>
          </a:bodyPr>
          <a:lstStyle>
            <a:lvl1pPr marL="0" marR="0" indent="0">
              <a:lnSpc>
                <a:spcPct val="90000"/>
              </a:lnSpc>
              <a:defRPr sz="2800"/>
            </a:lvl1pPr>
          </a:lstStyle>
          <a:p>
            <a:r>
              <a:rPr lang="en-US"/>
              <a:t>Click to edit Master title style</a:t>
            </a:r>
            <a:endParaRPr lang="en-US" dirty="0"/>
          </a:p>
        </p:txBody>
      </p:sp>
      <p:sp>
        <p:nvSpPr>
          <p:cNvPr id="5"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EC1AA03E-63C1-4D08-AA23-0F9BDAB639EB}"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939" y="6388510"/>
            <a:ext cx="873636" cy="344827"/>
          </a:xfrm>
          <a:prstGeom prst="rect">
            <a:avLst/>
          </a:prstGeom>
        </p:spPr>
      </p:pic>
      <p:sp>
        <p:nvSpPr>
          <p:cNvPr id="7" name="Rectangle 6"/>
          <p:cNvSpPr/>
          <p:nvPr userDrawn="1"/>
        </p:nvSpPr>
        <p:spPr bwMode="auto">
          <a:xfrm>
            <a:off x="0" y="1047675"/>
            <a:ext cx="9144000" cy="64008"/>
          </a:xfrm>
          <a:prstGeom prst="rect">
            <a:avLst/>
          </a:prstGeom>
          <a:gradFill flip="none" rotWithShape="1">
            <a:gsLst>
              <a:gs pos="50000">
                <a:schemeClr val="accent2"/>
              </a:gs>
              <a:gs pos="15000">
                <a:schemeClr val="accent1"/>
              </a:gs>
              <a:gs pos="85000">
                <a:schemeClr val="accent3"/>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2200" b="1">
              <a:solidFill>
                <a:srgbClr val="000000"/>
              </a:solidFill>
            </a:endParaRPr>
          </a:p>
        </p:txBody>
      </p:sp>
    </p:spTree>
    <p:extLst>
      <p:ext uri="{BB962C8B-B14F-4D97-AF65-F5344CB8AC3E}">
        <p14:creationId xmlns:p14="http://schemas.microsoft.com/office/powerpoint/2010/main" val="1041854037"/>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8"/>
          <p:cNvSpPr>
            <a:spLocks noGrp="1"/>
          </p:cNvSpPr>
          <p:nvPr>
            <p:ph type="title"/>
          </p:nvPr>
        </p:nvSpPr>
        <p:spPr>
          <a:xfrm>
            <a:off x="381003" y="0"/>
            <a:ext cx="8439912" cy="1014984"/>
          </a:xfrm>
          <a:prstGeom prst="rect">
            <a:avLst/>
          </a:prstGeom>
        </p:spPr>
        <p:txBody>
          <a:bodyPr lIns="0" tIns="0" rIns="0" bIns="0" rtlCol="0">
            <a:normAutofit/>
          </a:bodyPr>
          <a:lstStyle>
            <a:lvl1pPr marL="0" marR="0" indent="0">
              <a:lnSpc>
                <a:spcPct val="90000"/>
              </a:lnSpc>
              <a:defRPr sz="2800"/>
            </a:lvl1pPr>
          </a:lstStyle>
          <a:p>
            <a:r>
              <a:rPr lang="en-US"/>
              <a:t>Click to edit Master title style</a:t>
            </a:r>
            <a:endParaRPr lang="en-US" dirty="0"/>
          </a:p>
        </p:txBody>
      </p:sp>
    </p:spTree>
    <p:extLst>
      <p:ext uri="{BB962C8B-B14F-4D97-AF65-F5344CB8AC3E}">
        <p14:creationId xmlns:p14="http://schemas.microsoft.com/office/powerpoint/2010/main" val="143677121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sp>
        <p:nvSpPr>
          <p:cNvPr id="3" name="Title Placeholder 18"/>
          <p:cNvSpPr>
            <a:spLocks noGrp="1"/>
          </p:cNvSpPr>
          <p:nvPr>
            <p:ph type="title"/>
          </p:nvPr>
        </p:nvSpPr>
        <p:spPr>
          <a:xfrm>
            <a:off x="381003" y="0"/>
            <a:ext cx="8439912" cy="1014984"/>
          </a:xfrm>
          <a:prstGeom prst="rect">
            <a:avLst/>
          </a:prstGeom>
        </p:spPr>
        <p:txBody>
          <a:bodyPr lIns="0" tIns="0" rIns="0" bIns="0" rtlCol="0">
            <a:normAutofit/>
          </a:bodyPr>
          <a:lstStyle>
            <a:lvl1pPr marL="0" marR="0" indent="0">
              <a:lnSpc>
                <a:spcPct val="90000"/>
              </a:lnSpc>
              <a:defRPr sz="2800"/>
            </a:lvl1pPr>
          </a:lstStyle>
          <a:p>
            <a:r>
              <a:rPr lang="en-US"/>
              <a:t>Click to edit Master title style</a:t>
            </a:r>
            <a:endParaRPr lang="en-US" dirty="0"/>
          </a:p>
        </p:txBody>
      </p:sp>
      <p:sp>
        <p:nvSpPr>
          <p:cNvPr id="4"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A54409EC-947D-4F43-B466-77CD0C155582}"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97939" y="6388510"/>
            <a:ext cx="873636" cy="344827"/>
          </a:xfrm>
          <a:prstGeom prst="rect">
            <a:avLst/>
          </a:prstGeom>
        </p:spPr>
      </p:pic>
      <p:sp>
        <p:nvSpPr>
          <p:cNvPr id="6" name="Rectangle 5"/>
          <p:cNvSpPr/>
          <p:nvPr userDrawn="1"/>
        </p:nvSpPr>
        <p:spPr bwMode="auto">
          <a:xfrm>
            <a:off x="0" y="1047675"/>
            <a:ext cx="9144000" cy="64008"/>
          </a:xfrm>
          <a:prstGeom prst="rect">
            <a:avLst/>
          </a:prstGeom>
          <a:gradFill flip="none" rotWithShape="1">
            <a:gsLst>
              <a:gs pos="50000">
                <a:schemeClr val="accent2"/>
              </a:gs>
              <a:gs pos="15000">
                <a:schemeClr val="accent1"/>
              </a:gs>
              <a:gs pos="85000">
                <a:schemeClr val="accent3"/>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2200" b="1">
              <a:solidFill>
                <a:srgbClr val="000000"/>
              </a:solidFill>
            </a:endParaRPr>
          </a:p>
        </p:txBody>
      </p:sp>
    </p:spTree>
    <p:extLst>
      <p:ext uri="{BB962C8B-B14F-4D97-AF65-F5344CB8AC3E}">
        <p14:creationId xmlns:p14="http://schemas.microsoft.com/office/powerpoint/2010/main" val="245556751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p:nvSpPr>
          <p:cNvPr id="3" name="Title Placeholder 18"/>
          <p:cNvSpPr>
            <a:spLocks noGrp="1"/>
          </p:cNvSpPr>
          <p:nvPr>
            <p:ph type="title"/>
          </p:nvPr>
        </p:nvSpPr>
        <p:spPr>
          <a:xfrm>
            <a:off x="381003" y="0"/>
            <a:ext cx="8439912" cy="1014984"/>
          </a:xfrm>
          <a:prstGeom prst="rect">
            <a:avLst/>
          </a:prstGeom>
        </p:spPr>
        <p:txBody>
          <a:bodyPr lIns="0" tIns="0" rIns="0" bIns="0" rtlCol="0">
            <a:normAutofit/>
          </a:bodyPr>
          <a:lstStyle>
            <a:lvl1pPr marL="0" marR="0" indent="0">
              <a:lnSpc>
                <a:spcPct val="90000"/>
              </a:lnSpc>
              <a:defRPr sz="2800"/>
            </a:lvl1pPr>
          </a:lstStyle>
          <a:p>
            <a:r>
              <a:rPr lang="en-US"/>
              <a:t>Click to edit Master title style</a:t>
            </a:r>
            <a:endParaRPr lang="en-US" dirty="0"/>
          </a:p>
        </p:txBody>
      </p:sp>
      <p:sp>
        <p:nvSpPr>
          <p:cNvPr id="7"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2398051D-C383-4ED1-8C8A-A8E80155F5F7}"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sp>
        <p:nvSpPr>
          <p:cNvPr id="5" name="Rectangle 4"/>
          <p:cNvSpPr/>
          <p:nvPr userDrawn="1"/>
        </p:nvSpPr>
        <p:spPr bwMode="auto">
          <a:xfrm>
            <a:off x="0" y="1047675"/>
            <a:ext cx="9144000" cy="64008"/>
          </a:xfrm>
          <a:prstGeom prst="rect">
            <a:avLst/>
          </a:prstGeom>
          <a:gradFill flip="none" rotWithShape="1">
            <a:gsLst>
              <a:gs pos="50000">
                <a:schemeClr val="accent2"/>
              </a:gs>
              <a:gs pos="15000">
                <a:schemeClr val="accent1"/>
              </a:gs>
              <a:gs pos="85000">
                <a:schemeClr val="accent3"/>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2200" b="1">
              <a:solidFill>
                <a:srgbClr val="000000"/>
              </a:solidFill>
            </a:endParaRPr>
          </a:p>
        </p:txBody>
      </p:sp>
    </p:spTree>
    <p:extLst>
      <p:ext uri="{BB962C8B-B14F-4D97-AF65-F5344CB8AC3E}">
        <p14:creationId xmlns:p14="http://schemas.microsoft.com/office/powerpoint/2010/main" val="240874477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8"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705761D2-C9BA-4D3A-BFFD-3DBEF5AF449B}"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spTree>
    <p:extLst>
      <p:ext uri="{BB962C8B-B14F-4D97-AF65-F5344CB8AC3E}">
        <p14:creationId xmlns:p14="http://schemas.microsoft.com/office/powerpoint/2010/main" val="306196349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10" name="Text Box 8"/>
          <p:cNvSpPr txBox="1">
            <a:spLocks noChangeArrowheads="1"/>
          </p:cNvSpPr>
          <p:nvPr userDrawn="1"/>
        </p:nvSpPr>
        <p:spPr bwMode="auto">
          <a:xfrm>
            <a:off x="8290753" y="6683106"/>
            <a:ext cx="769007" cy="126958"/>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40679726-319D-438E-9132-8F3BA5B4489D}"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grpSp>
        <p:nvGrpSpPr>
          <p:cNvPr id="7" name="Group 6"/>
          <p:cNvGrpSpPr/>
          <p:nvPr userDrawn="1"/>
        </p:nvGrpSpPr>
        <p:grpSpPr>
          <a:xfrm>
            <a:off x="297939" y="6388510"/>
            <a:ext cx="8637996" cy="383362"/>
            <a:chOff x="297939" y="6388510"/>
            <a:chExt cx="8637996" cy="383362"/>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524375" y="6392809"/>
              <a:ext cx="4411560" cy="379063"/>
            </a:xfrm>
            <a:prstGeom prst="rect">
              <a:avLst/>
            </a:prstGeom>
            <a:effectLst>
              <a:outerShdw blurRad="25400" dist="25400" dir="2700000" algn="tl" rotWithShape="0">
                <a:schemeClr val="bg1">
                  <a:alpha val="80000"/>
                </a:schemeClr>
              </a:outerShdw>
            </a:effectLst>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97939" y="6388510"/>
              <a:ext cx="873636" cy="344827"/>
            </a:xfrm>
            <a:prstGeom prst="rect">
              <a:avLst/>
            </a:prstGeom>
          </p:spPr>
        </p:pic>
      </p:grpSp>
    </p:spTree>
    <p:extLst>
      <p:ext uri="{BB962C8B-B14F-4D97-AF65-F5344CB8AC3E}">
        <p14:creationId xmlns:p14="http://schemas.microsoft.com/office/powerpoint/2010/main" val="204811545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3"/>
          <p:cNvSpPr>
            <a:spLocks noGrp="1" noChangeArrowheads="1"/>
          </p:cNvSpPr>
          <p:nvPr userDrawn="1">
            <p:ph type="body" idx="1"/>
          </p:nvPr>
        </p:nvSpPr>
        <p:spPr bwMode="auto">
          <a:xfrm>
            <a:off x="382731" y="1221399"/>
            <a:ext cx="8435340" cy="4687032"/>
          </a:xfrm>
          <a:prstGeom prst="rect">
            <a:avLst/>
          </a:prstGeom>
          <a:noFill/>
          <a:ln w="9525">
            <a:noFill/>
            <a:miter lim="800000"/>
            <a:headEnd/>
            <a:tailEnd/>
          </a:ln>
        </p:spPr>
        <p:txBody>
          <a:bodyPr vert="horz" wrap="square" lIns="122752" tIns="61376" rIns="0" bIns="0" numCol="1" anchor="t" anchorCtr="0" compatLnSpc="1">
            <a:prstTxWarp prst="textNoShape">
              <a:avLst/>
            </a:prstTxWarp>
            <a:normAutofit/>
          </a:body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p:txBody>
      </p:sp>
      <p:sp>
        <p:nvSpPr>
          <p:cNvPr id="1034" name="Title Placeholder 18"/>
          <p:cNvSpPr>
            <a:spLocks noGrp="1"/>
          </p:cNvSpPr>
          <p:nvPr userDrawn="1">
            <p:ph type="title"/>
          </p:nvPr>
        </p:nvSpPr>
        <p:spPr bwMode="auto">
          <a:xfrm>
            <a:off x="381003" y="0"/>
            <a:ext cx="8437068" cy="1013611"/>
          </a:xfrm>
          <a:prstGeom prst="rect">
            <a:avLst/>
          </a:prstGeom>
          <a:noFill/>
          <a:ln w="9525">
            <a:noFill/>
            <a:miter lim="800000"/>
            <a:headEnd/>
            <a:tailEnd/>
          </a:ln>
        </p:spPr>
        <p:txBody>
          <a:bodyPr vert="horz" wrap="square" lIns="0" tIns="0" rIns="0" bIns="0" numCol="1" anchor="b" anchorCtr="0" compatLnSpc="1">
            <a:prstTxWarp prst="textNoShape">
              <a:avLst/>
            </a:prstTxWarp>
            <a:normAutofit/>
          </a:bodyPr>
          <a:lstStyle/>
          <a:p>
            <a:pPr lvl="0"/>
            <a:r>
              <a:rPr lang="en-US"/>
              <a:t>Click to edit Master title style</a:t>
            </a:r>
            <a:endParaRPr lang="en-US" dirty="0"/>
          </a:p>
        </p:txBody>
      </p:sp>
      <p:sp>
        <p:nvSpPr>
          <p:cNvPr id="1227784" name="Text Box 8"/>
          <p:cNvSpPr txBox="1">
            <a:spLocks noChangeArrowheads="1"/>
          </p:cNvSpPr>
          <p:nvPr userDrawn="1"/>
        </p:nvSpPr>
        <p:spPr bwMode="auto">
          <a:xfrm>
            <a:off x="8290753" y="6686953"/>
            <a:ext cx="769007" cy="123111"/>
          </a:xfrm>
          <a:prstGeom prst="rect">
            <a:avLst/>
          </a:prstGeom>
          <a:noFill/>
          <a:ln w="9525">
            <a:noFill/>
            <a:miter lim="800000"/>
            <a:headEnd/>
            <a:tailEnd/>
          </a:ln>
          <a:effectLst/>
        </p:spPr>
        <p:txBody>
          <a:bodyPr wrap="square" lIns="0" tIns="0" rIns="0" bIns="0" anchor="b">
            <a:spAutoFit/>
          </a:bodyPr>
          <a:lstStyle/>
          <a:p>
            <a:pPr algn="r" fontAlgn="base">
              <a:spcBef>
                <a:spcPct val="50000"/>
              </a:spcBef>
              <a:spcAft>
                <a:spcPct val="0"/>
              </a:spcAft>
              <a:defRPr/>
            </a:pPr>
            <a:fld id="{705761D2-C9BA-4D3A-BFFD-3DBEF5AF449B}" type="slidenum">
              <a:rPr lang="en-US" sz="800">
                <a:solidFill>
                  <a:srgbClr val="FFFFFF">
                    <a:lumMod val="75000"/>
                  </a:srgbClr>
                </a:solidFill>
                <a:cs typeface="Arial"/>
              </a:rPr>
              <a:pPr algn="r" fontAlgn="base">
                <a:spcBef>
                  <a:spcPct val="50000"/>
                </a:spcBef>
                <a:spcAft>
                  <a:spcPct val="0"/>
                </a:spcAft>
                <a:defRPr/>
              </a:pPr>
              <a:t>‹#›</a:t>
            </a:fld>
            <a:endParaRPr lang="en-US" sz="800" dirty="0">
              <a:solidFill>
                <a:srgbClr val="FFFFFF">
                  <a:lumMod val="75000"/>
                </a:srgbClr>
              </a:solidFill>
              <a:cs typeface="Arial"/>
            </a:endParaRPr>
          </a:p>
        </p:txBody>
      </p:sp>
      <p:grpSp>
        <p:nvGrpSpPr>
          <p:cNvPr id="2" name="Group 1"/>
          <p:cNvGrpSpPr/>
          <p:nvPr userDrawn="1"/>
        </p:nvGrpSpPr>
        <p:grpSpPr>
          <a:xfrm>
            <a:off x="297939" y="6388510"/>
            <a:ext cx="8637996" cy="383362"/>
            <a:chOff x="297939" y="6388510"/>
            <a:chExt cx="8637996" cy="383362"/>
          </a:xfrm>
        </p:grpSpPr>
        <p:pic>
          <p:nvPicPr>
            <p:cNvPr id="14" name="Picture 13"/>
            <p:cNvPicPr>
              <a:picLocks noChangeAspect="1"/>
            </p:cNvPicPr>
            <p:nvPr userDrawn="1"/>
          </p:nvPicPr>
          <p:blipFill>
            <a:blip r:embed="rId13" cstate="print">
              <a:extLst>
                <a:ext uri="{28A0092B-C50C-407E-A947-70E740481C1C}">
                  <a14:useLocalDpi xmlns:a14="http://schemas.microsoft.com/office/drawing/2010/main"/>
                </a:ext>
              </a:extLst>
            </a:blip>
            <a:stretch>
              <a:fillRect/>
            </a:stretch>
          </p:blipFill>
          <p:spPr>
            <a:xfrm>
              <a:off x="4524375" y="6392809"/>
              <a:ext cx="4411560" cy="379063"/>
            </a:xfrm>
            <a:prstGeom prst="rect">
              <a:avLst/>
            </a:prstGeom>
            <a:effectLst>
              <a:outerShdw blurRad="25400" dist="25400" dir="2700000" algn="tl" rotWithShape="0">
                <a:schemeClr val="bg1">
                  <a:alpha val="80000"/>
                </a:schemeClr>
              </a:outerShdw>
            </a:effectLst>
          </p:spPr>
        </p:pic>
        <p:pic>
          <p:nvPicPr>
            <p:cNvPr id="15" name="Picture 14"/>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297939" y="6388510"/>
              <a:ext cx="873636" cy="344827"/>
            </a:xfrm>
            <a:prstGeom prst="rect">
              <a:avLst/>
            </a:prstGeom>
          </p:spPr>
        </p:pic>
      </p:grpSp>
      <p:sp>
        <p:nvSpPr>
          <p:cNvPr id="16" name="Rectangle 15"/>
          <p:cNvSpPr/>
          <p:nvPr userDrawn="1"/>
        </p:nvSpPr>
        <p:spPr bwMode="auto">
          <a:xfrm>
            <a:off x="0" y="1047675"/>
            <a:ext cx="9144000" cy="64008"/>
          </a:xfrm>
          <a:prstGeom prst="rect">
            <a:avLst/>
          </a:prstGeom>
          <a:gradFill flip="none" rotWithShape="1">
            <a:gsLst>
              <a:gs pos="50000">
                <a:schemeClr val="accent2"/>
              </a:gs>
              <a:gs pos="15000">
                <a:schemeClr val="accent1"/>
              </a:gs>
              <a:gs pos="85000">
                <a:schemeClr val="accent3"/>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2200" b="1">
              <a:solidFill>
                <a:srgbClr val="000000"/>
              </a:solidFill>
            </a:endParaRPr>
          </a:p>
        </p:txBody>
      </p:sp>
    </p:spTree>
    <p:extLst>
      <p:ext uri="{BB962C8B-B14F-4D97-AF65-F5344CB8AC3E}">
        <p14:creationId xmlns:p14="http://schemas.microsoft.com/office/powerpoint/2010/main" val="7098113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p:transition>
  <p:hf hdr="0" dt="0"/>
  <p:txStyles>
    <p:titleStyle>
      <a:lvl1pPr marL="0" marR="0" indent="0" algn="l" rtl="0" eaLnBrk="1" fontAlgn="base" hangingPunct="1">
        <a:lnSpc>
          <a:spcPct val="90000"/>
        </a:lnSpc>
        <a:spcBef>
          <a:spcPct val="0"/>
        </a:spcBef>
        <a:spcAft>
          <a:spcPct val="0"/>
        </a:spcAft>
        <a:defRPr sz="2800" b="0">
          <a:solidFill>
            <a:schemeClr val="accent1"/>
          </a:solidFill>
          <a:effectLst>
            <a:outerShdw blurRad="38100" dist="38100" dir="2700000" algn="tl">
              <a:schemeClr val="bg1">
                <a:alpha val="43000"/>
              </a:schemeClr>
            </a:outerShdw>
          </a:effectLst>
          <a:latin typeface="Arial Black" panose="020B0A04020102020204" pitchFamily="34" charset="0"/>
          <a:ea typeface="ＭＳ Ｐゴシック" pitchFamily="-108" charset="-128"/>
          <a:cs typeface="Arial Black" panose="020B0A04020102020204" pitchFamily="34" charset="0"/>
        </a:defRPr>
      </a:lvl1pPr>
      <a:lvl2pPr algn="l" rtl="0" eaLnBrk="1" fontAlgn="base" hangingPunct="1">
        <a:lnSpc>
          <a:spcPts val="2250"/>
        </a:lnSpc>
        <a:spcBef>
          <a:spcPct val="0"/>
        </a:spcBef>
        <a:spcAft>
          <a:spcPct val="0"/>
        </a:spcAft>
        <a:defRPr sz="2025" b="1">
          <a:solidFill>
            <a:schemeClr val="tx1"/>
          </a:solidFill>
          <a:latin typeface="Arial" pitchFamily="-108" charset="0"/>
          <a:ea typeface="ＭＳ Ｐゴシック" pitchFamily="-108" charset="-128"/>
          <a:cs typeface="ＭＳ Ｐゴシック" pitchFamily="-108" charset="-128"/>
        </a:defRPr>
      </a:lvl2pPr>
      <a:lvl3pPr algn="l" rtl="0" eaLnBrk="1" fontAlgn="base" hangingPunct="1">
        <a:lnSpc>
          <a:spcPts val="2250"/>
        </a:lnSpc>
        <a:spcBef>
          <a:spcPct val="0"/>
        </a:spcBef>
        <a:spcAft>
          <a:spcPct val="0"/>
        </a:spcAft>
        <a:defRPr sz="2025" b="1">
          <a:solidFill>
            <a:schemeClr val="tx1"/>
          </a:solidFill>
          <a:latin typeface="Arial" pitchFamily="-108" charset="0"/>
          <a:ea typeface="ＭＳ Ｐゴシック" pitchFamily="-108" charset="-128"/>
          <a:cs typeface="ＭＳ Ｐゴシック" pitchFamily="-108" charset="-128"/>
        </a:defRPr>
      </a:lvl3pPr>
      <a:lvl4pPr algn="l" rtl="0" eaLnBrk="1" fontAlgn="base" hangingPunct="1">
        <a:lnSpc>
          <a:spcPts val="2250"/>
        </a:lnSpc>
        <a:spcBef>
          <a:spcPct val="0"/>
        </a:spcBef>
        <a:spcAft>
          <a:spcPct val="0"/>
        </a:spcAft>
        <a:defRPr sz="2025" b="1">
          <a:solidFill>
            <a:schemeClr val="tx1"/>
          </a:solidFill>
          <a:latin typeface="Arial" pitchFamily="-108" charset="0"/>
          <a:ea typeface="ＭＳ Ｐゴシック" pitchFamily="-108" charset="-128"/>
          <a:cs typeface="ＭＳ Ｐゴシック" pitchFamily="-108" charset="-128"/>
        </a:defRPr>
      </a:lvl4pPr>
      <a:lvl5pPr algn="l" rtl="0" eaLnBrk="1" fontAlgn="base" hangingPunct="1">
        <a:lnSpc>
          <a:spcPts val="2250"/>
        </a:lnSpc>
        <a:spcBef>
          <a:spcPct val="0"/>
        </a:spcBef>
        <a:spcAft>
          <a:spcPct val="0"/>
        </a:spcAft>
        <a:defRPr sz="2025" b="1">
          <a:solidFill>
            <a:schemeClr val="tx1"/>
          </a:solidFill>
          <a:latin typeface="Arial" pitchFamily="-108" charset="0"/>
          <a:ea typeface="ＭＳ Ｐゴシック" pitchFamily="-108" charset="-128"/>
          <a:cs typeface="ＭＳ Ｐゴシック" pitchFamily="-108" charset="-128"/>
        </a:defRPr>
      </a:lvl5pPr>
      <a:lvl6pPr marL="342884" algn="l" rtl="0" eaLnBrk="1" fontAlgn="base" hangingPunct="1">
        <a:lnSpc>
          <a:spcPct val="90000"/>
        </a:lnSpc>
        <a:spcBef>
          <a:spcPct val="0"/>
        </a:spcBef>
        <a:spcAft>
          <a:spcPct val="0"/>
        </a:spcAft>
        <a:defRPr sz="2400" b="1">
          <a:solidFill>
            <a:schemeClr val="tx1"/>
          </a:solidFill>
          <a:latin typeface="Arial" pitchFamily="-108" charset="0"/>
        </a:defRPr>
      </a:lvl6pPr>
      <a:lvl7pPr marL="685766" algn="l" rtl="0" eaLnBrk="1" fontAlgn="base" hangingPunct="1">
        <a:lnSpc>
          <a:spcPct val="90000"/>
        </a:lnSpc>
        <a:spcBef>
          <a:spcPct val="0"/>
        </a:spcBef>
        <a:spcAft>
          <a:spcPct val="0"/>
        </a:spcAft>
        <a:defRPr sz="2400" b="1">
          <a:solidFill>
            <a:schemeClr val="tx1"/>
          </a:solidFill>
          <a:latin typeface="Arial" pitchFamily="-108" charset="0"/>
        </a:defRPr>
      </a:lvl7pPr>
      <a:lvl8pPr marL="1028649" algn="l" rtl="0" eaLnBrk="1" fontAlgn="base" hangingPunct="1">
        <a:lnSpc>
          <a:spcPct val="90000"/>
        </a:lnSpc>
        <a:spcBef>
          <a:spcPct val="0"/>
        </a:spcBef>
        <a:spcAft>
          <a:spcPct val="0"/>
        </a:spcAft>
        <a:defRPr sz="2400" b="1">
          <a:solidFill>
            <a:schemeClr val="tx1"/>
          </a:solidFill>
          <a:latin typeface="Arial" pitchFamily="-108" charset="0"/>
        </a:defRPr>
      </a:lvl8pPr>
      <a:lvl9pPr marL="1371532" algn="l" rtl="0" eaLnBrk="1" fontAlgn="base" hangingPunct="1">
        <a:lnSpc>
          <a:spcPct val="90000"/>
        </a:lnSpc>
        <a:spcBef>
          <a:spcPct val="0"/>
        </a:spcBef>
        <a:spcAft>
          <a:spcPct val="0"/>
        </a:spcAft>
        <a:defRPr sz="2400" b="1">
          <a:solidFill>
            <a:schemeClr val="tx1"/>
          </a:solidFill>
          <a:latin typeface="Arial" pitchFamily="-108" charset="0"/>
        </a:defRPr>
      </a:lvl9pPr>
    </p:titleStyle>
    <p:bodyStyle>
      <a:lvl1pPr marL="228588" marR="0" indent="-228588" algn="l" rtl="0" eaLnBrk="1" fontAlgn="base" hangingPunct="1">
        <a:lnSpc>
          <a:spcPct val="100000"/>
        </a:lnSpc>
        <a:spcBef>
          <a:spcPts val="225"/>
        </a:spcBef>
        <a:spcAft>
          <a:spcPts val="225"/>
        </a:spcAft>
        <a:buClr>
          <a:schemeClr val="accent1"/>
        </a:buClr>
        <a:buFont typeface="Arial" charset="0"/>
        <a:buChar char="•"/>
        <a:defRPr sz="2400" b="1">
          <a:solidFill>
            <a:schemeClr val="tx1"/>
          </a:solidFill>
          <a:latin typeface="+mn-lt"/>
          <a:ea typeface="ＭＳ Ｐゴシック" pitchFamily="-108" charset="-128"/>
          <a:cs typeface="ＭＳ Ｐゴシック" pitchFamily="-108" charset="-128"/>
        </a:defRPr>
      </a:lvl1pPr>
      <a:lvl2pPr marL="628619" marR="0" indent="-307959" algn="l" rtl="0" eaLnBrk="1" fontAlgn="base" hangingPunct="1">
        <a:lnSpc>
          <a:spcPct val="100000"/>
        </a:lnSpc>
        <a:spcBef>
          <a:spcPts val="225"/>
        </a:spcBef>
        <a:spcAft>
          <a:spcPts val="225"/>
        </a:spcAft>
        <a:buClr>
          <a:schemeClr val="accent1"/>
        </a:buClr>
        <a:buFontTx/>
        <a:buChar char="–"/>
        <a:defRPr sz="2000">
          <a:solidFill>
            <a:schemeClr val="tx1"/>
          </a:solidFill>
          <a:latin typeface="+mn-lt"/>
          <a:ea typeface="ＭＳ Ｐゴシック" pitchFamily="-108" charset="-128"/>
          <a:cs typeface="Arial (Body)"/>
        </a:defRPr>
      </a:lvl2pPr>
      <a:lvl3pPr marL="857207" marR="0" indent="-171442" algn="l" rtl="0" eaLnBrk="1" fontAlgn="base" hangingPunct="1">
        <a:lnSpc>
          <a:spcPct val="100000"/>
        </a:lnSpc>
        <a:spcBef>
          <a:spcPts val="225"/>
        </a:spcBef>
        <a:spcAft>
          <a:spcPts val="225"/>
        </a:spcAft>
        <a:buClr>
          <a:schemeClr val="accent1"/>
        </a:buClr>
        <a:buChar char="•"/>
        <a:defRPr sz="1600">
          <a:solidFill>
            <a:schemeClr val="tx1"/>
          </a:solidFill>
          <a:latin typeface="+mn-lt"/>
          <a:ea typeface="ＭＳ Ｐゴシック" pitchFamily="-108" charset="-128"/>
          <a:cs typeface="Arial (Body)"/>
        </a:defRPr>
      </a:lvl3pPr>
      <a:lvl4pPr marL="1200090" marR="0" indent="-228588" algn="l" rtl="0" eaLnBrk="1" fontAlgn="base" hangingPunct="1">
        <a:lnSpc>
          <a:spcPct val="100000"/>
        </a:lnSpc>
        <a:spcBef>
          <a:spcPts val="225"/>
        </a:spcBef>
        <a:spcAft>
          <a:spcPts val="225"/>
        </a:spcAft>
        <a:buClr>
          <a:schemeClr val="accent1"/>
        </a:buClr>
        <a:buFontTx/>
        <a:buChar char="–"/>
        <a:defRPr sz="1400">
          <a:solidFill>
            <a:schemeClr val="tx1"/>
          </a:solidFill>
          <a:latin typeface="+mn-lt"/>
          <a:ea typeface="ＭＳ Ｐゴシック" pitchFamily="-108" charset="-128"/>
          <a:cs typeface="Arial (Body)"/>
        </a:defRPr>
      </a:lvl4pPr>
      <a:lvl5pPr marL="1371532" marR="0" indent="-114294" algn="l" rtl="0" eaLnBrk="1" fontAlgn="base" hangingPunct="1">
        <a:lnSpc>
          <a:spcPct val="100000"/>
        </a:lnSpc>
        <a:spcBef>
          <a:spcPts val="225"/>
        </a:spcBef>
        <a:spcAft>
          <a:spcPts val="225"/>
        </a:spcAft>
        <a:buClr>
          <a:schemeClr val="accent1"/>
        </a:buClr>
        <a:buChar char="•"/>
        <a:defRPr sz="1400">
          <a:solidFill>
            <a:schemeClr val="tx1"/>
          </a:solidFill>
          <a:latin typeface="+mn-lt"/>
          <a:ea typeface="ＭＳ Ｐゴシック" pitchFamily="-108" charset="-128"/>
          <a:cs typeface="Arial (Body)"/>
        </a:defRPr>
      </a:lvl5pPr>
      <a:lvl6pPr marL="1885856" indent="-171442" algn="l" rtl="0" eaLnBrk="1" fontAlgn="base" hangingPunct="1">
        <a:lnSpc>
          <a:spcPct val="90000"/>
        </a:lnSpc>
        <a:spcBef>
          <a:spcPct val="30000"/>
        </a:spcBef>
        <a:spcAft>
          <a:spcPct val="20000"/>
        </a:spcAft>
        <a:buClr>
          <a:srgbClr val="C0151B"/>
        </a:buClr>
        <a:buChar char="•"/>
        <a:defRPr sz="1950">
          <a:solidFill>
            <a:schemeClr val="tx1"/>
          </a:solidFill>
          <a:latin typeface="+mn-lt"/>
          <a:ea typeface="ＭＳ Ｐゴシック" pitchFamily="-108" charset="-128"/>
        </a:defRPr>
      </a:lvl6pPr>
      <a:lvl7pPr marL="2228739" indent="-171442" algn="l" rtl="0" eaLnBrk="1" fontAlgn="base" hangingPunct="1">
        <a:lnSpc>
          <a:spcPct val="90000"/>
        </a:lnSpc>
        <a:spcBef>
          <a:spcPct val="30000"/>
        </a:spcBef>
        <a:spcAft>
          <a:spcPct val="20000"/>
        </a:spcAft>
        <a:buClr>
          <a:srgbClr val="C0151B"/>
        </a:buClr>
        <a:buChar char="•"/>
        <a:defRPr sz="1950">
          <a:solidFill>
            <a:schemeClr val="tx1"/>
          </a:solidFill>
          <a:latin typeface="+mn-lt"/>
          <a:ea typeface="ＭＳ Ｐゴシック" pitchFamily="-108" charset="-128"/>
        </a:defRPr>
      </a:lvl7pPr>
      <a:lvl8pPr marL="2571622" indent="-171442" algn="l" rtl="0" eaLnBrk="1" fontAlgn="base" hangingPunct="1">
        <a:lnSpc>
          <a:spcPct val="90000"/>
        </a:lnSpc>
        <a:spcBef>
          <a:spcPct val="30000"/>
        </a:spcBef>
        <a:spcAft>
          <a:spcPct val="20000"/>
        </a:spcAft>
        <a:buClr>
          <a:srgbClr val="C0151B"/>
        </a:buClr>
        <a:buChar char="•"/>
        <a:defRPr sz="1950">
          <a:solidFill>
            <a:schemeClr val="tx1"/>
          </a:solidFill>
          <a:latin typeface="+mn-lt"/>
          <a:ea typeface="ＭＳ Ｐゴシック" pitchFamily="-108" charset="-128"/>
        </a:defRPr>
      </a:lvl8pPr>
      <a:lvl9pPr marL="2914505" indent="-171442" algn="l" rtl="0" eaLnBrk="1" fontAlgn="base" hangingPunct="1">
        <a:lnSpc>
          <a:spcPct val="90000"/>
        </a:lnSpc>
        <a:spcBef>
          <a:spcPct val="30000"/>
        </a:spcBef>
        <a:spcAft>
          <a:spcPct val="20000"/>
        </a:spcAft>
        <a:buClr>
          <a:srgbClr val="C0151B"/>
        </a:buClr>
        <a:buChar char="•"/>
        <a:defRPr sz="1950">
          <a:solidFill>
            <a:schemeClr val="tx1"/>
          </a:solidFill>
          <a:latin typeface="+mn-lt"/>
          <a:ea typeface="ＭＳ Ｐゴシック" pitchFamily="-108" charset="-128"/>
        </a:defRPr>
      </a:lvl9pPr>
    </p:bodyStyle>
    <p:otherStyle>
      <a:defPPr>
        <a:defRPr lang="en-US"/>
      </a:defPPr>
      <a:lvl1pPr marL="0" algn="l" defTabSz="342884" rtl="0" eaLnBrk="1" latinLnBrk="0" hangingPunct="1">
        <a:defRPr sz="1350" kern="1200">
          <a:solidFill>
            <a:schemeClr val="tx1"/>
          </a:solidFill>
          <a:latin typeface="+mn-lt"/>
          <a:ea typeface="+mn-ea"/>
          <a:cs typeface="+mn-cs"/>
        </a:defRPr>
      </a:lvl1pPr>
      <a:lvl2pPr marL="342884" algn="l" defTabSz="342884" rtl="0" eaLnBrk="1" latinLnBrk="0" hangingPunct="1">
        <a:defRPr sz="1350" kern="1200">
          <a:solidFill>
            <a:schemeClr val="tx1"/>
          </a:solidFill>
          <a:latin typeface="+mn-lt"/>
          <a:ea typeface="+mn-ea"/>
          <a:cs typeface="+mn-cs"/>
        </a:defRPr>
      </a:lvl2pPr>
      <a:lvl3pPr marL="685766" algn="l" defTabSz="342884" rtl="0" eaLnBrk="1" latinLnBrk="0" hangingPunct="1">
        <a:defRPr sz="1350" kern="1200">
          <a:solidFill>
            <a:schemeClr val="tx1"/>
          </a:solidFill>
          <a:latin typeface="+mn-lt"/>
          <a:ea typeface="+mn-ea"/>
          <a:cs typeface="+mn-cs"/>
        </a:defRPr>
      </a:lvl3pPr>
      <a:lvl4pPr marL="1028649" algn="l" defTabSz="342884" rtl="0" eaLnBrk="1" latinLnBrk="0" hangingPunct="1">
        <a:defRPr sz="1350" kern="1200">
          <a:solidFill>
            <a:schemeClr val="tx1"/>
          </a:solidFill>
          <a:latin typeface="+mn-lt"/>
          <a:ea typeface="+mn-ea"/>
          <a:cs typeface="+mn-cs"/>
        </a:defRPr>
      </a:lvl4pPr>
      <a:lvl5pPr marL="1371532" algn="l" defTabSz="342884" rtl="0" eaLnBrk="1" latinLnBrk="0" hangingPunct="1">
        <a:defRPr sz="1350" kern="1200">
          <a:solidFill>
            <a:schemeClr val="tx1"/>
          </a:solidFill>
          <a:latin typeface="+mn-lt"/>
          <a:ea typeface="+mn-ea"/>
          <a:cs typeface="+mn-cs"/>
        </a:defRPr>
      </a:lvl5pPr>
      <a:lvl6pPr marL="1714415" algn="l" defTabSz="342884" rtl="0" eaLnBrk="1" latinLnBrk="0" hangingPunct="1">
        <a:defRPr sz="1350" kern="1200">
          <a:solidFill>
            <a:schemeClr val="tx1"/>
          </a:solidFill>
          <a:latin typeface="+mn-lt"/>
          <a:ea typeface="+mn-ea"/>
          <a:cs typeface="+mn-cs"/>
        </a:defRPr>
      </a:lvl6pPr>
      <a:lvl7pPr marL="2057297" algn="l" defTabSz="342884" rtl="0" eaLnBrk="1" latinLnBrk="0" hangingPunct="1">
        <a:defRPr sz="1350" kern="1200">
          <a:solidFill>
            <a:schemeClr val="tx1"/>
          </a:solidFill>
          <a:latin typeface="+mn-lt"/>
          <a:ea typeface="+mn-ea"/>
          <a:cs typeface="+mn-cs"/>
        </a:defRPr>
      </a:lvl7pPr>
      <a:lvl8pPr marL="2400180" algn="l" defTabSz="342884" rtl="0" eaLnBrk="1" latinLnBrk="0" hangingPunct="1">
        <a:defRPr sz="1350" kern="1200">
          <a:solidFill>
            <a:schemeClr val="tx1"/>
          </a:solidFill>
          <a:latin typeface="+mn-lt"/>
          <a:ea typeface="+mn-ea"/>
          <a:cs typeface="+mn-cs"/>
        </a:defRPr>
      </a:lvl8pPr>
      <a:lvl9pPr marL="2743064" algn="l" defTabSz="342884"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8.png"/><Relationship Id="rId7" Type="http://schemas.microsoft.com/office/2007/relationships/hdphoto" Target="../media/hdphoto2.wdp"/><Relationship Id="rId12"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0.png"/><Relationship Id="rId11" Type="http://schemas.openxmlformats.org/officeDocument/2006/relationships/image" Target="../media/image13.png"/><Relationship Id="rId5" Type="http://schemas.microsoft.com/office/2007/relationships/hdphoto" Target="../media/hdphoto1.wdp"/><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3.wdp"/><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7465" t="27200" r="25163" b="18807"/>
          <a:stretch/>
        </p:blipFill>
        <p:spPr>
          <a:xfrm>
            <a:off x="888680" y="1370631"/>
            <a:ext cx="7424558" cy="4760005"/>
          </a:xfrm>
          <a:prstGeom prst="rect">
            <a:avLst/>
          </a:prstGeom>
        </p:spPr>
      </p:pic>
    </p:spTree>
    <p:extLst>
      <p:ext uri="{BB962C8B-B14F-4D97-AF65-F5344CB8AC3E}">
        <p14:creationId xmlns:p14="http://schemas.microsoft.com/office/powerpoint/2010/main" val="4090047789"/>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Importance of Safety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0160" y="1552432"/>
            <a:ext cx="6732570" cy="4145052"/>
          </a:xfrm>
          <a:prstGeom prst="rect">
            <a:avLst/>
          </a:prstGeom>
        </p:spPr>
      </p:pic>
    </p:spTree>
    <p:extLst>
      <p:ext uri="{BB962C8B-B14F-4D97-AF65-F5344CB8AC3E}">
        <p14:creationId xmlns:p14="http://schemas.microsoft.com/office/powerpoint/2010/main" val="4125552852"/>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Importance of Nutrition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4339" y="1517606"/>
            <a:ext cx="6729170" cy="4125547"/>
          </a:xfrm>
          <a:prstGeom prst="rect">
            <a:avLst/>
          </a:prstGeom>
        </p:spPr>
      </p:pic>
    </p:spTree>
    <p:extLst>
      <p:ext uri="{BB962C8B-B14F-4D97-AF65-F5344CB8AC3E}">
        <p14:creationId xmlns:p14="http://schemas.microsoft.com/office/powerpoint/2010/main" val="420574814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Importance of “Naturalness”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4344" y="1558516"/>
            <a:ext cx="6631616" cy="4023678"/>
          </a:xfrm>
          <a:prstGeom prst="rect">
            <a:avLst/>
          </a:prstGeom>
        </p:spPr>
      </p:pic>
    </p:spTree>
    <p:extLst>
      <p:ext uri="{BB962C8B-B14F-4D97-AF65-F5344CB8AC3E}">
        <p14:creationId xmlns:p14="http://schemas.microsoft.com/office/powerpoint/2010/main" val="972591957"/>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27814" t="33247" r="29070" b="26371"/>
          <a:stretch/>
        </p:blipFill>
        <p:spPr>
          <a:xfrm>
            <a:off x="226386" y="1350094"/>
            <a:ext cx="8758570" cy="4614288"/>
          </a:xfrm>
          <a:prstGeom prst="rect">
            <a:avLst/>
          </a:prstGeom>
        </p:spPr>
      </p:pic>
    </p:spTree>
    <p:extLst>
      <p:ext uri="{BB962C8B-B14F-4D97-AF65-F5344CB8AC3E}">
        <p14:creationId xmlns:p14="http://schemas.microsoft.com/office/powerpoint/2010/main" val="3143829032"/>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1139364"/>
            <a:ext cx="9144000" cy="5197514"/>
            <a:chOff x="1" y="-72019"/>
            <a:chExt cx="12192000" cy="6930019"/>
          </a:xfrm>
        </p:grpSpPr>
        <p:pic>
          <p:nvPicPr>
            <p:cNvPr id="7" name="Picture 6" descr="FoodToConnect.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3745" y="-331"/>
              <a:ext cx="7618256" cy="6858331"/>
            </a:xfrm>
            <a:prstGeom prst="rect">
              <a:avLst/>
            </a:prstGeom>
            <a:noFill/>
            <a:ln>
              <a:noFill/>
            </a:ln>
          </p:spPr>
        </p:pic>
        <p:grpSp>
          <p:nvGrpSpPr>
            <p:cNvPr id="8" name="Group 7"/>
            <p:cNvGrpSpPr/>
            <p:nvPr/>
          </p:nvGrpSpPr>
          <p:grpSpPr>
            <a:xfrm>
              <a:off x="1" y="-72019"/>
              <a:ext cx="4573745" cy="6930019"/>
              <a:chOff x="0" y="-72018"/>
              <a:chExt cx="4573745" cy="6930018"/>
            </a:xfrm>
          </p:grpSpPr>
          <p:pic>
            <p:nvPicPr>
              <p:cNvPr id="9" name="Picture 8"/>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90000"/>
                        </a14:imgEffect>
                      </a14:imgLayer>
                    </a14:imgProps>
                  </a:ext>
                  <a:ext uri="{28A0092B-C50C-407E-A947-70E740481C1C}">
                    <a14:useLocalDpi xmlns:a14="http://schemas.microsoft.com/office/drawing/2010/main"/>
                  </a:ext>
                </a:extLst>
              </a:blip>
              <a:srcRect r="6756" b="6756"/>
              <a:stretch/>
            </p:blipFill>
            <p:spPr>
              <a:xfrm>
                <a:off x="0" y="4572000"/>
                <a:ext cx="4573745" cy="2286000"/>
              </a:xfrm>
              <a:prstGeom prst="rect">
                <a:avLst/>
              </a:prstGeom>
            </p:spPr>
          </p:pic>
          <p:pic>
            <p:nvPicPr>
              <p:cNvPr id="10" name="Picture 9"/>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bright="9000"/>
                        </a14:imgEffect>
                      </a14:imgLayer>
                    </a14:imgProps>
                  </a:ext>
                  <a:ext uri="{28A0092B-C50C-407E-A947-70E740481C1C}">
                    <a14:useLocalDpi xmlns:a14="http://schemas.microsoft.com/office/drawing/2010/main"/>
                  </a:ext>
                </a:extLst>
              </a:blip>
              <a:srcRect/>
              <a:stretch/>
            </p:blipFill>
            <p:spPr>
              <a:xfrm>
                <a:off x="0" y="0"/>
                <a:ext cx="4573745" cy="2286000"/>
              </a:xfrm>
              <a:prstGeom prst="rect">
                <a:avLst/>
              </a:prstGeom>
            </p:spPr>
          </p:pic>
          <p:pic>
            <p:nvPicPr>
              <p:cNvPr id="11" name="Picture 10"/>
              <p:cNvPicPr>
                <a:picLocks noChangeAspect="1"/>
              </p:cNvPicPr>
              <p:nvPr/>
            </p:nvPicPr>
            <p:blipFill rotWithShape="1">
              <a:blip r:embed="rId8" cstate="email">
                <a:extLst>
                  <a:ext uri="{BEBA8EAE-BF5A-486C-A8C5-ECC9F3942E4B}">
                    <a14:imgProps xmlns:a14="http://schemas.microsoft.com/office/drawing/2010/main">
                      <a14:imgLayer r:embed="rId9">
                        <a14:imgEffect>
                          <a14:colorTemperature colorTemp="5300"/>
                        </a14:imgEffect>
                        <a14:imgEffect>
                          <a14:saturation sat="200000"/>
                        </a14:imgEffect>
                        <a14:imgEffect>
                          <a14:brightnessContrast bright="-10000"/>
                        </a14:imgEffect>
                      </a14:imgLayer>
                    </a14:imgProps>
                  </a:ext>
                  <a:ext uri="{28A0092B-C50C-407E-A947-70E740481C1C}">
                    <a14:useLocalDpi xmlns:a14="http://schemas.microsoft.com/office/drawing/2010/main"/>
                  </a:ext>
                </a:extLst>
              </a:blip>
              <a:srcRect/>
              <a:stretch/>
            </p:blipFill>
            <p:spPr>
              <a:xfrm rot="16200000">
                <a:off x="1143002" y="1142999"/>
                <a:ext cx="2285999" cy="4572002"/>
              </a:xfrm>
              <a:prstGeom prst="rect">
                <a:avLst/>
              </a:prstGeom>
              <a:noFill/>
              <a:ln>
                <a:noFill/>
              </a:ln>
            </p:spPr>
          </p:pic>
          <p:sp>
            <p:nvSpPr>
              <p:cNvPr id="12" name="Rectangle 11"/>
              <p:cNvSpPr/>
              <p:nvPr/>
            </p:nvSpPr>
            <p:spPr>
              <a:xfrm>
                <a:off x="0" y="2286000"/>
                <a:ext cx="4570257" cy="2286000"/>
              </a:xfrm>
              <a:prstGeom prst="rect">
                <a:avLst/>
              </a:prstGeom>
              <a:solidFill>
                <a:srgbClr val="2F5711">
                  <a:alpha val="30196"/>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884" fontAlgn="auto">
                  <a:spcBef>
                    <a:spcPts val="0"/>
                  </a:spcBef>
                  <a:spcAft>
                    <a:spcPts val="0"/>
                  </a:spcAft>
                </a:pPr>
                <a:endParaRPr lang="en-US" sz="1350" b="0" dirty="0">
                  <a:solidFill>
                    <a:srgbClr val="FFFFFF"/>
                  </a:solidFill>
                </a:endParaRPr>
              </a:p>
            </p:txBody>
          </p:sp>
          <p:grpSp>
            <p:nvGrpSpPr>
              <p:cNvPr id="13" name="Group 12"/>
              <p:cNvGrpSpPr/>
              <p:nvPr/>
            </p:nvGrpSpPr>
            <p:grpSpPr>
              <a:xfrm>
                <a:off x="318120" y="-72018"/>
                <a:ext cx="3787349" cy="6841032"/>
                <a:chOff x="318120" y="-72018"/>
                <a:chExt cx="3787349" cy="6841032"/>
              </a:xfrm>
            </p:grpSpPr>
            <p:pic>
              <p:nvPicPr>
                <p:cNvPr id="14" name="Picture 13"/>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318120" y="-72018"/>
                  <a:ext cx="2230844" cy="1701211"/>
                </a:xfrm>
                <a:prstGeom prst="rect">
                  <a:avLst/>
                </a:prstGeom>
                <a:noFill/>
              </p:spPr>
            </p:pic>
            <p:pic>
              <p:nvPicPr>
                <p:cNvPr id="15" name="Picture 14"/>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346113" y="4053451"/>
                  <a:ext cx="1382753" cy="1628894"/>
                </a:xfrm>
                <a:prstGeom prst="rect">
                  <a:avLst/>
                </a:prstGeom>
                <a:noFill/>
              </p:spPr>
            </p:pic>
            <p:pic>
              <p:nvPicPr>
                <p:cNvPr id="16" name="Picture 1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2062063" y="776874"/>
                  <a:ext cx="1890437" cy="1639034"/>
                </a:xfrm>
                <a:prstGeom prst="rect">
                  <a:avLst/>
                </a:prstGeom>
                <a:noFill/>
              </p:spPr>
            </p:pic>
            <p:pic>
              <p:nvPicPr>
                <p:cNvPr id="17" name="Picture 16"/>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757078" y="1811602"/>
                  <a:ext cx="2209800" cy="1701211"/>
                </a:xfrm>
                <a:prstGeom prst="rect">
                  <a:avLst/>
                </a:prstGeom>
                <a:noFill/>
              </p:spPr>
            </p:pic>
            <p:pic>
              <p:nvPicPr>
                <p:cNvPr id="18" name="Picture 17"/>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142034" y="2815897"/>
                  <a:ext cx="2847789" cy="1638374"/>
                </a:xfrm>
                <a:prstGeom prst="rect">
                  <a:avLst/>
                </a:prstGeom>
                <a:noFill/>
              </p:spPr>
            </p:pic>
            <p:pic>
              <p:nvPicPr>
                <p:cNvPr id="19" name="Picture 18"/>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1666881" y="4118769"/>
                  <a:ext cx="1787540" cy="1628894"/>
                </a:xfrm>
                <a:prstGeom prst="rect">
                  <a:avLst/>
                </a:prstGeom>
                <a:noFill/>
              </p:spPr>
            </p:pic>
            <p:pic>
              <p:nvPicPr>
                <p:cNvPr id="20" name="Picture 19"/>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771212" y="5105566"/>
                  <a:ext cx="3334257" cy="1663448"/>
                </a:xfrm>
                <a:prstGeom prst="rect">
                  <a:avLst/>
                </a:prstGeom>
                <a:noFill/>
              </p:spPr>
            </p:pic>
          </p:grpSp>
        </p:grpSp>
      </p:grpSp>
      <p:sp>
        <p:nvSpPr>
          <p:cNvPr id="4" name="TextBox 3"/>
          <p:cNvSpPr txBox="1"/>
          <p:nvPr/>
        </p:nvSpPr>
        <p:spPr>
          <a:xfrm>
            <a:off x="3943113" y="1931406"/>
            <a:ext cx="3151651" cy="3186249"/>
          </a:xfrm>
          <a:prstGeom prst="rect">
            <a:avLst/>
          </a:prstGeom>
          <a:noFill/>
        </p:spPr>
        <p:txBody>
          <a:bodyPr wrap="square" lIns="68571" tIns="34286" rIns="68571" bIns="34286" rtlCol="0">
            <a:spAutoFit/>
          </a:bodyPr>
          <a:lstStyle/>
          <a:p>
            <a:pPr defTabSz="342839" fontAlgn="auto">
              <a:spcBef>
                <a:spcPts val="0"/>
              </a:spcBef>
              <a:spcAft>
                <a:spcPts val="0"/>
              </a:spcAft>
            </a:pPr>
            <a:r>
              <a:rPr lang="en-US" sz="1688" b="0" dirty="0">
                <a:solidFill>
                  <a:prstClr val="white"/>
                </a:solidFill>
                <a:effectLst>
                  <a:outerShdw blurRad="63500" dist="50800" dir="2700000" algn="ctr" rotWithShape="0">
                    <a:srgbClr val="000000"/>
                  </a:outerShdw>
                </a:effectLst>
                <a:latin typeface="Arial"/>
                <a:cs typeface="Arial"/>
              </a:rPr>
              <a:t>We make real food for real people. They trust us to provide food and drink that is good, honest, authentic, and flavorful—made from ingredients that are grown, prepared, cooked, or baked with care.</a:t>
            </a:r>
            <a:br>
              <a:rPr lang="en-US" sz="1688" b="0" dirty="0">
                <a:solidFill>
                  <a:prstClr val="white"/>
                </a:solidFill>
                <a:effectLst>
                  <a:outerShdw blurRad="63500" dist="50800" dir="2700000" algn="ctr" rotWithShape="0">
                    <a:srgbClr val="000000"/>
                  </a:outerShdw>
                </a:effectLst>
                <a:latin typeface="Arial"/>
                <a:cs typeface="Arial"/>
              </a:rPr>
            </a:br>
            <a:r>
              <a:rPr lang="en-US" sz="1688" b="0" dirty="0">
                <a:solidFill>
                  <a:prstClr val="white"/>
                </a:solidFill>
                <a:effectLst>
                  <a:outerShdw blurRad="63500" dist="50800" dir="2700000" algn="ctr" rotWithShape="0">
                    <a:srgbClr val="000000"/>
                  </a:outerShdw>
                </a:effectLst>
                <a:latin typeface="Arial"/>
                <a:cs typeface="Arial"/>
              </a:rPr>
              <a:t>  </a:t>
            </a:r>
          </a:p>
          <a:p>
            <a:pPr defTabSz="342839" fontAlgn="auto">
              <a:spcBef>
                <a:spcPts val="0"/>
              </a:spcBef>
              <a:spcAft>
                <a:spcPts val="0"/>
              </a:spcAft>
            </a:pPr>
            <a:r>
              <a:rPr lang="en-US" sz="1688" b="0" dirty="0">
                <a:solidFill>
                  <a:prstClr val="white"/>
                </a:solidFill>
                <a:effectLst>
                  <a:outerShdw blurRad="63500" dist="50800" dir="2700000" algn="ctr" rotWithShape="0">
                    <a:srgbClr val="000000"/>
                  </a:outerShdw>
                </a:effectLst>
                <a:latin typeface="Arial"/>
                <a:cs typeface="Arial"/>
              </a:rPr>
              <a:t>People love that our food fits their real lives, fuels their bodies, and feeds their souls. </a:t>
            </a:r>
          </a:p>
        </p:txBody>
      </p:sp>
    </p:spTree>
    <p:extLst>
      <p:ext uri="{BB962C8B-B14F-4D97-AF65-F5344CB8AC3E}">
        <p14:creationId xmlns:p14="http://schemas.microsoft.com/office/powerpoint/2010/main" val="28178833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2017 Trends … Still Hold True</a:t>
            </a:r>
          </a:p>
        </p:txBody>
      </p:sp>
      <p:sp>
        <p:nvSpPr>
          <p:cNvPr id="3" name="Rectangle 2"/>
          <p:cNvSpPr/>
          <p:nvPr/>
        </p:nvSpPr>
        <p:spPr>
          <a:xfrm>
            <a:off x="104503" y="1122636"/>
            <a:ext cx="8856617" cy="5078313"/>
          </a:xfrm>
          <a:prstGeom prst="rect">
            <a:avLst/>
          </a:prstGeom>
        </p:spPr>
        <p:txBody>
          <a:bodyPr wrap="square">
            <a:spAutoFit/>
          </a:bodyPr>
          <a:lstStyle/>
          <a:p>
            <a:pPr algn="ctr" fontAlgn="base"/>
            <a:r>
              <a:rPr lang="en-US" cap="all" dirty="0">
                <a:solidFill>
                  <a:srgbClr val="E5232E"/>
                </a:solidFill>
                <a:latin typeface="HelveticaNeueLTStd-MdCn"/>
              </a:rPr>
              <a:t>FOOD TECHNOLOGY EDITORS PREDICT TRENDS FOR 2017</a:t>
            </a:r>
          </a:p>
          <a:p>
            <a:pPr fontAlgn="base"/>
            <a:r>
              <a:rPr lang="en-US" i="1" dirty="0">
                <a:solidFill>
                  <a:srgbClr val="221F1F"/>
                </a:solidFill>
                <a:latin typeface="inherit"/>
              </a:rPr>
              <a:t>Food Technology magazine is published by the Institute of Food Technologists.</a:t>
            </a:r>
            <a:endParaRPr lang="en-US" dirty="0">
              <a:solidFill>
                <a:srgbClr val="221F1F"/>
              </a:solidFill>
              <a:latin typeface="HelveticaNeueLTStd-LtCn"/>
            </a:endParaRPr>
          </a:p>
          <a:p>
            <a:pPr marL="285750" indent="-285750" fontAlgn="base">
              <a:buFont typeface="Arial" panose="020B0604020202020204" pitchFamily="34" charset="0"/>
              <a:buChar char="•"/>
            </a:pPr>
            <a:r>
              <a:rPr lang="en-US" b="1" dirty="0">
                <a:latin typeface="inherit"/>
              </a:rPr>
              <a:t>Food Taxes </a:t>
            </a:r>
            <a:r>
              <a:rPr lang="en-US" b="1" dirty="0">
                <a:solidFill>
                  <a:srgbClr val="221F1F"/>
                </a:solidFill>
                <a:latin typeface="inherit"/>
              </a:rPr>
              <a:t>– Mo’ Money for Local Governments:</a:t>
            </a:r>
            <a:r>
              <a:rPr lang="en-US" dirty="0">
                <a:solidFill>
                  <a:srgbClr val="221F1F"/>
                </a:solidFill>
                <a:latin typeface="inherit"/>
              </a:rPr>
              <a:t> Taxes on “less than healthy” food items like soda</a:t>
            </a:r>
          </a:p>
          <a:p>
            <a:pPr marL="285750" indent="-285750" fontAlgn="base">
              <a:buFont typeface="Arial" panose="020B0604020202020204" pitchFamily="34" charset="0"/>
              <a:buChar char="•"/>
            </a:pPr>
            <a:r>
              <a:rPr lang="en-US" b="1" dirty="0">
                <a:solidFill>
                  <a:srgbClr val="FF0000"/>
                </a:solidFill>
                <a:latin typeface="inherit"/>
              </a:rPr>
              <a:t>It’s All About Me</a:t>
            </a:r>
            <a:r>
              <a:rPr lang="en-US" b="1" dirty="0">
                <a:solidFill>
                  <a:srgbClr val="221F1F"/>
                </a:solidFill>
                <a:latin typeface="inherit"/>
              </a:rPr>
              <a:t>!:</a:t>
            </a:r>
            <a:r>
              <a:rPr lang="en-US" dirty="0">
                <a:solidFill>
                  <a:srgbClr val="221F1F"/>
                </a:solidFill>
                <a:latin typeface="inherit"/>
              </a:rPr>
              <a:t> Personalized nutrition and less interest in government appointed guidelines</a:t>
            </a:r>
          </a:p>
          <a:p>
            <a:pPr marL="285750" indent="-285750" fontAlgn="base">
              <a:buFont typeface="Arial" panose="020B0604020202020204" pitchFamily="34" charset="0"/>
              <a:buChar char="•"/>
            </a:pPr>
            <a:r>
              <a:rPr lang="en-US" b="1" dirty="0">
                <a:solidFill>
                  <a:srgbClr val="FF0000"/>
                </a:solidFill>
                <a:latin typeface="inherit"/>
              </a:rPr>
              <a:t>Food Waste </a:t>
            </a:r>
            <a:r>
              <a:rPr lang="en-US" b="1" dirty="0">
                <a:solidFill>
                  <a:srgbClr val="221F1F"/>
                </a:solidFill>
                <a:latin typeface="inherit"/>
              </a:rPr>
              <a:t>in the Spotlight:</a:t>
            </a:r>
            <a:r>
              <a:rPr lang="en-US" dirty="0">
                <a:solidFill>
                  <a:srgbClr val="221F1F"/>
                </a:solidFill>
                <a:latin typeface="inherit"/>
              </a:rPr>
              <a:t> Imperfect produce acceptance and better waste management for big companies</a:t>
            </a:r>
          </a:p>
          <a:p>
            <a:pPr marL="285750" indent="-285750" fontAlgn="base">
              <a:buFont typeface="Arial" panose="020B0604020202020204" pitchFamily="34" charset="0"/>
              <a:buChar char="•"/>
            </a:pPr>
            <a:r>
              <a:rPr lang="en-US" b="1" dirty="0">
                <a:solidFill>
                  <a:srgbClr val="221F1F"/>
                </a:solidFill>
                <a:latin typeface="inherit"/>
              </a:rPr>
              <a:t>Plant Popularity:</a:t>
            </a:r>
            <a:r>
              <a:rPr lang="en-US" dirty="0">
                <a:solidFill>
                  <a:srgbClr val="221F1F"/>
                </a:solidFill>
                <a:latin typeface="inherit"/>
              </a:rPr>
              <a:t> Plant-based foods galore</a:t>
            </a:r>
          </a:p>
          <a:p>
            <a:pPr marL="285750" indent="-285750" fontAlgn="base">
              <a:buFont typeface="Arial" panose="020B0604020202020204" pitchFamily="34" charset="0"/>
              <a:buChar char="•"/>
            </a:pPr>
            <a:r>
              <a:rPr lang="en-US" b="1" dirty="0">
                <a:solidFill>
                  <a:srgbClr val="221F1F"/>
                </a:solidFill>
                <a:latin typeface="inherit"/>
              </a:rPr>
              <a:t>A Sweeter Balance:</a:t>
            </a:r>
            <a:r>
              <a:rPr lang="en-US" dirty="0">
                <a:solidFill>
                  <a:srgbClr val="221F1F"/>
                </a:solidFill>
                <a:latin typeface="inherit"/>
              </a:rPr>
              <a:t> Sugar as a focus, both for reduction and labeling issues</a:t>
            </a:r>
          </a:p>
          <a:p>
            <a:pPr marL="285750" indent="-285750" fontAlgn="base">
              <a:buFont typeface="Arial" panose="020B0604020202020204" pitchFamily="34" charset="0"/>
              <a:buChar char="•"/>
            </a:pPr>
            <a:r>
              <a:rPr lang="en-US" b="1" dirty="0">
                <a:solidFill>
                  <a:srgbClr val="221F1F"/>
                </a:solidFill>
                <a:latin typeface="inherit"/>
              </a:rPr>
              <a:t>Convenience Becomes Personal:</a:t>
            </a:r>
            <a:r>
              <a:rPr lang="en-US" dirty="0">
                <a:solidFill>
                  <a:srgbClr val="221F1F"/>
                </a:solidFill>
                <a:latin typeface="inherit"/>
              </a:rPr>
              <a:t> Meal kits and delivery services for individual tastes and diets</a:t>
            </a:r>
          </a:p>
          <a:p>
            <a:pPr marL="285750" indent="-285750" fontAlgn="base">
              <a:buFont typeface="Arial" panose="020B0604020202020204" pitchFamily="34" charset="0"/>
              <a:buChar char="•"/>
            </a:pPr>
            <a:r>
              <a:rPr lang="en-US" b="1" dirty="0">
                <a:solidFill>
                  <a:srgbClr val="221F1F"/>
                </a:solidFill>
                <a:latin typeface="inherit"/>
              </a:rPr>
              <a:t>Fast Forward, Fresh!:</a:t>
            </a:r>
            <a:r>
              <a:rPr lang="en-US" dirty="0">
                <a:solidFill>
                  <a:srgbClr val="221F1F"/>
                </a:solidFill>
                <a:latin typeface="inherit"/>
              </a:rPr>
              <a:t> Better alignment with today’s food lifestyles</a:t>
            </a:r>
          </a:p>
          <a:p>
            <a:pPr marL="285750" indent="-285750" fontAlgn="base">
              <a:buFont typeface="Arial" panose="020B0604020202020204" pitchFamily="34" charset="0"/>
              <a:buChar char="•"/>
            </a:pPr>
            <a:r>
              <a:rPr lang="en-US" b="1" dirty="0">
                <a:solidFill>
                  <a:srgbClr val="221F1F"/>
                </a:solidFill>
                <a:latin typeface="inherit"/>
              </a:rPr>
              <a:t>Intentional Snacking:</a:t>
            </a:r>
            <a:r>
              <a:rPr lang="en-US" dirty="0">
                <a:solidFill>
                  <a:srgbClr val="221F1F"/>
                </a:solidFill>
                <a:latin typeface="inherit"/>
              </a:rPr>
              <a:t> Snacking with nutritional purpose</a:t>
            </a:r>
          </a:p>
          <a:p>
            <a:pPr marL="285750" indent="-285750" fontAlgn="base">
              <a:buFont typeface="Arial" panose="020B0604020202020204" pitchFamily="34" charset="0"/>
              <a:buChar char="•"/>
            </a:pPr>
            <a:r>
              <a:rPr lang="en-US" b="1" dirty="0">
                <a:solidFill>
                  <a:srgbClr val="221F1F"/>
                </a:solidFill>
                <a:latin typeface="inherit"/>
              </a:rPr>
              <a:t>Even Safer Food:</a:t>
            </a:r>
            <a:r>
              <a:rPr lang="en-US" dirty="0">
                <a:solidFill>
                  <a:srgbClr val="221F1F"/>
                </a:solidFill>
                <a:latin typeface="inherit"/>
              </a:rPr>
              <a:t> </a:t>
            </a:r>
            <a:r>
              <a:rPr lang="en-US" dirty="0">
                <a:solidFill>
                  <a:srgbClr val="FF0000"/>
                </a:solidFill>
                <a:latin typeface="inherit"/>
              </a:rPr>
              <a:t>Better labeling</a:t>
            </a:r>
            <a:r>
              <a:rPr lang="en-US" dirty="0">
                <a:solidFill>
                  <a:srgbClr val="221F1F"/>
                </a:solidFill>
                <a:latin typeface="inherit"/>
              </a:rPr>
              <a:t>, FSMA compliance and food analysis</a:t>
            </a:r>
          </a:p>
          <a:p>
            <a:pPr marL="285750" indent="-285750" fontAlgn="base">
              <a:buFont typeface="Arial" panose="020B0604020202020204" pitchFamily="34" charset="0"/>
              <a:buChar char="•"/>
            </a:pPr>
            <a:r>
              <a:rPr lang="en-US" b="1" dirty="0">
                <a:solidFill>
                  <a:srgbClr val="221F1F"/>
                </a:solidFill>
                <a:latin typeface="inherit"/>
              </a:rPr>
              <a:t>Flexing for Shorter Shelf Life:</a:t>
            </a:r>
            <a:r>
              <a:rPr lang="en-US" dirty="0">
                <a:solidFill>
                  <a:srgbClr val="221F1F"/>
                </a:solidFill>
                <a:latin typeface="inherit"/>
              </a:rPr>
              <a:t> Intelligent packaging for perishable foods</a:t>
            </a:r>
          </a:p>
          <a:p>
            <a:pPr marL="285750" indent="-285750" fontAlgn="base">
              <a:buFont typeface="Arial" panose="020B0604020202020204" pitchFamily="34" charset="0"/>
              <a:buChar char="•"/>
            </a:pPr>
            <a:r>
              <a:rPr lang="en-US" b="1" dirty="0">
                <a:solidFill>
                  <a:srgbClr val="221F1F"/>
                </a:solidFill>
                <a:latin typeface="inherit"/>
              </a:rPr>
              <a:t>Personalized Smart Bars:</a:t>
            </a:r>
            <a:r>
              <a:rPr lang="en-US" dirty="0">
                <a:solidFill>
                  <a:srgbClr val="221F1F"/>
                </a:solidFill>
                <a:latin typeface="inherit"/>
              </a:rPr>
              <a:t> </a:t>
            </a:r>
            <a:r>
              <a:rPr lang="en-US" dirty="0">
                <a:solidFill>
                  <a:srgbClr val="FF0000"/>
                </a:solidFill>
                <a:latin typeface="inherit"/>
              </a:rPr>
              <a:t>Personalized nutrition based on individuals’’ physical needs</a:t>
            </a:r>
          </a:p>
        </p:txBody>
      </p:sp>
    </p:spTree>
    <p:extLst>
      <p:ext uri="{BB962C8B-B14F-4D97-AF65-F5344CB8AC3E}">
        <p14:creationId xmlns:p14="http://schemas.microsoft.com/office/powerpoint/2010/main" val="29075916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Habit.com – First Personalized Nutrition Company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626" y="1288732"/>
            <a:ext cx="5715000" cy="269557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2374" y="3405324"/>
            <a:ext cx="5715000" cy="2990850"/>
          </a:xfrm>
          <a:prstGeom prst="rect">
            <a:avLst/>
          </a:prstGeom>
        </p:spPr>
      </p:pic>
    </p:spTree>
    <p:extLst>
      <p:ext uri="{BB962C8B-B14F-4D97-AF65-F5344CB8AC3E}">
        <p14:creationId xmlns:p14="http://schemas.microsoft.com/office/powerpoint/2010/main" val="184907548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Personalized Nutrition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719" y="1219720"/>
            <a:ext cx="6856479" cy="4931854"/>
          </a:xfrm>
          <a:prstGeom prst="rect">
            <a:avLst/>
          </a:prstGeom>
        </p:spPr>
      </p:pic>
    </p:spTree>
    <p:extLst>
      <p:ext uri="{BB962C8B-B14F-4D97-AF65-F5344CB8AC3E}">
        <p14:creationId xmlns:p14="http://schemas.microsoft.com/office/powerpoint/2010/main" val="90185199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75983" y="1279293"/>
            <a:ext cx="4103407" cy="446534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712" y="1771054"/>
            <a:ext cx="4917271" cy="2824917"/>
          </a:xfrm>
          <a:prstGeom prst="rect">
            <a:avLst/>
          </a:prstGeom>
        </p:spPr>
      </p:pic>
      <p:sp>
        <p:nvSpPr>
          <p:cNvPr id="6" name="TextBox 5"/>
          <p:cNvSpPr txBox="1"/>
          <p:nvPr/>
        </p:nvSpPr>
        <p:spPr>
          <a:xfrm>
            <a:off x="1335810" y="4824054"/>
            <a:ext cx="2911415" cy="346249"/>
          </a:xfrm>
          <a:prstGeom prst="rect">
            <a:avLst/>
          </a:prstGeom>
          <a:noFill/>
        </p:spPr>
        <p:txBody>
          <a:bodyPr wrap="square" rtlCol="0">
            <a:spAutoFit/>
          </a:bodyPr>
          <a:lstStyle/>
          <a:p>
            <a:r>
              <a:rPr lang="en-US" sz="1650" dirty="0"/>
              <a:t>www.whatsinmyfood.com</a:t>
            </a:r>
          </a:p>
        </p:txBody>
      </p:sp>
      <p:sp>
        <p:nvSpPr>
          <p:cNvPr id="2" name="Title 1"/>
          <p:cNvSpPr>
            <a:spLocks noGrp="1"/>
          </p:cNvSpPr>
          <p:nvPr>
            <p:ph type="title"/>
          </p:nvPr>
        </p:nvSpPr>
        <p:spPr/>
        <p:txBody>
          <a:bodyPr/>
          <a:lstStyle/>
          <a:p>
            <a:r>
              <a:rPr lang="en-US" dirty="0"/>
              <a:t>Transparency + Better Disclosure = Trust</a:t>
            </a:r>
          </a:p>
        </p:txBody>
      </p:sp>
    </p:spTree>
    <p:extLst>
      <p:ext uri="{BB962C8B-B14F-4D97-AF65-F5344CB8AC3E}">
        <p14:creationId xmlns:p14="http://schemas.microsoft.com/office/powerpoint/2010/main" val="298657483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Loss and Waste</a:t>
            </a:r>
          </a:p>
        </p:txBody>
      </p:sp>
      <p:sp>
        <p:nvSpPr>
          <p:cNvPr id="6" name="Rectangle 5"/>
          <p:cNvSpPr/>
          <p:nvPr/>
        </p:nvSpPr>
        <p:spPr>
          <a:xfrm>
            <a:off x="287828" y="1232256"/>
            <a:ext cx="8627571" cy="1677382"/>
          </a:xfrm>
          <a:prstGeom prst="rect">
            <a:avLst/>
          </a:prstGeom>
        </p:spPr>
        <p:txBody>
          <a:bodyPr wrap="square">
            <a:spAutoFit/>
          </a:bodyPr>
          <a:lstStyle/>
          <a:p>
            <a:pPr fontAlgn="base">
              <a:spcBef>
                <a:spcPct val="0"/>
              </a:spcBef>
              <a:spcAft>
                <a:spcPts val="150"/>
              </a:spcAft>
              <a:buClr>
                <a:srgbClr val="C00000"/>
              </a:buClr>
              <a:tabLst>
                <a:tab pos="2270522" algn="l"/>
              </a:tabLst>
            </a:pPr>
            <a:r>
              <a:rPr lang="en-US" b="1" dirty="0">
                <a:solidFill>
                  <a:srgbClr val="000000"/>
                </a:solidFill>
              </a:rPr>
              <a:t>Ca</a:t>
            </a:r>
            <a:r>
              <a:rPr lang="en-US" b="1" dirty="0"/>
              <a:t>mpbell has a long history of reducing and recycling, we: </a:t>
            </a:r>
            <a:endParaRPr lang="en-US" b="1" dirty="0">
              <a:solidFill>
                <a:srgbClr val="000000"/>
              </a:solidFill>
            </a:endParaRPr>
          </a:p>
          <a:p>
            <a:pPr marL="214313" indent="-214313" fontAlgn="base">
              <a:spcBef>
                <a:spcPct val="0"/>
              </a:spcBef>
              <a:spcAft>
                <a:spcPts val="150"/>
              </a:spcAft>
              <a:buClr>
                <a:srgbClr val="C00000"/>
              </a:buClr>
              <a:buFont typeface="Arial" panose="020B0604020202020204" pitchFamily="34" charset="0"/>
              <a:buChar char="•"/>
              <a:tabLst>
                <a:tab pos="2270522" algn="l"/>
              </a:tabLst>
            </a:pPr>
            <a:r>
              <a:rPr lang="en-US" sz="1600" b="1" dirty="0"/>
              <a:t>Recycle 84% </a:t>
            </a:r>
            <a:r>
              <a:rPr lang="en-US" sz="1600" dirty="0"/>
              <a:t>of waste produced, with a goal to recycle 95% by 2020.</a:t>
            </a:r>
          </a:p>
          <a:p>
            <a:pPr marL="214313" indent="-214313" fontAlgn="base">
              <a:spcBef>
                <a:spcPct val="0"/>
              </a:spcBef>
              <a:spcAft>
                <a:spcPts val="150"/>
              </a:spcAft>
              <a:buClr>
                <a:srgbClr val="C00000"/>
              </a:buClr>
              <a:buFont typeface="Arial" panose="020B0604020202020204" pitchFamily="34" charset="0"/>
              <a:buChar char="•"/>
              <a:tabLst>
                <a:tab pos="2270522" algn="l"/>
              </a:tabLst>
            </a:pPr>
            <a:r>
              <a:rPr lang="en-US" sz="1600" b="1" dirty="0"/>
              <a:t>Divert food waste </a:t>
            </a:r>
            <a:r>
              <a:rPr lang="en-US" sz="1600" dirty="0"/>
              <a:t>from landfill through donation, animal feed, compost and waste to energy. </a:t>
            </a:r>
          </a:p>
          <a:p>
            <a:pPr marL="214313" indent="-214313" fontAlgn="base">
              <a:spcBef>
                <a:spcPct val="0"/>
              </a:spcBef>
              <a:spcAft>
                <a:spcPts val="150"/>
              </a:spcAft>
              <a:buClr>
                <a:srgbClr val="C00000"/>
              </a:buClr>
              <a:buFont typeface="Arial" panose="020B0604020202020204" pitchFamily="34" charset="0"/>
              <a:buChar char="•"/>
              <a:tabLst>
                <a:tab pos="2270522" algn="l"/>
              </a:tabLst>
            </a:pPr>
            <a:r>
              <a:rPr lang="en-US" sz="1600" b="1" dirty="0"/>
              <a:t>Donate more than $50 million </a:t>
            </a:r>
            <a:r>
              <a:rPr lang="en-US" sz="1600" dirty="0"/>
              <a:t>in in-kind product annually</a:t>
            </a:r>
            <a:r>
              <a:rPr lang="en-US" sz="1600" b="1" dirty="0"/>
              <a:t> </a:t>
            </a:r>
            <a:r>
              <a:rPr lang="en-US" sz="1600" dirty="0"/>
              <a:t>through direct agency donations and reclamation. </a:t>
            </a:r>
          </a:p>
        </p:txBody>
      </p:sp>
      <p:pic>
        <p:nvPicPr>
          <p:cNvPr id="7" name="Picture 4" descr="https://campbellsoup.sharepoint.com/sites/mycampbell/PublishingImages/JustPeachyRollU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83" y="3179992"/>
            <a:ext cx="3893544" cy="260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4276481" y="2909638"/>
            <a:ext cx="4699806" cy="3149580"/>
          </a:xfrm>
          <a:prstGeom prst="rect">
            <a:avLst/>
          </a:prstGeom>
          <a:noFill/>
        </p:spPr>
        <p:txBody>
          <a:bodyPr wrap="square" rtlCol="0">
            <a:spAutoFit/>
          </a:bodyPr>
          <a:lstStyle/>
          <a:p>
            <a:pPr marL="214313" indent="-214313" fontAlgn="base">
              <a:spcBef>
                <a:spcPct val="0"/>
              </a:spcBef>
              <a:spcAft>
                <a:spcPts val="150"/>
              </a:spcAft>
              <a:buClr>
                <a:srgbClr val="C00000"/>
              </a:buClr>
              <a:buFont typeface="Arial" panose="020B0604020202020204" pitchFamily="34" charset="0"/>
              <a:buChar char="•"/>
            </a:pPr>
            <a:r>
              <a:rPr lang="en-US" sz="1600" i="1" dirty="0">
                <a:solidFill>
                  <a:srgbClr val="000000"/>
                </a:solidFill>
              </a:rPr>
              <a:t>Just Peachy </a:t>
            </a:r>
            <a:r>
              <a:rPr lang="en-US" sz="1600" dirty="0">
                <a:solidFill>
                  <a:srgbClr val="000000"/>
                </a:solidFill>
              </a:rPr>
              <a:t>salsa saves roughly 40-75,000 pounds of peaches a year that would otherwise be thrown away each year (due to being undersized or slightly blemished) </a:t>
            </a:r>
          </a:p>
          <a:p>
            <a:pPr fontAlgn="base">
              <a:spcBef>
                <a:spcPct val="0"/>
              </a:spcBef>
              <a:spcAft>
                <a:spcPts val="150"/>
              </a:spcAft>
              <a:buClr>
                <a:srgbClr val="C00000"/>
              </a:buClr>
            </a:pPr>
            <a:endParaRPr lang="en-US" sz="1600" dirty="0">
              <a:solidFill>
                <a:srgbClr val="000000"/>
              </a:solidFill>
            </a:endParaRPr>
          </a:p>
          <a:p>
            <a:pPr marL="214313" indent="-214313" fontAlgn="base">
              <a:spcBef>
                <a:spcPct val="0"/>
              </a:spcBef>
              <a:spcAft>
                <a:spcPts val="150"/>
              </a:spcAft>
              <a:buClr>
                <a:srgbClr val="C00000"/>
              </a:buClr>
              <a:buFont typeface="Arial" panose="020B0604020202020204" pitchFamily="34" charset="0"/>
              <a:buChar char="•"/>
            </a:pPr>
            <a:r>
              <a:rPr lang="en-US" sz="1600" dirty="0">
                <a:solidFill>
                  <a:srgbClr val="000000"/>
                </a:solidFill>
              </a:rPr>
              <a:t>Creates a shelf-stable product that is a revenue source for the Food Bank of South Jersey </a:t>
            </a:r>
          </a:p>
          <a:p>
            <a:pPr fontAlgn="base">
              <a:spcBef>
                <a:spcPct val="0"/>
              </a:spcBef>
              <a:spcAft>
                <a:spcPts val="150"/>
              </a:spcAft>
              <a:buClr>
                <a:srgbClr val="C00000"/>
              </a:buClr>
            </a:pPr>
            <a:endParaRPr lang="en-US" sz="1600" dirty="0">
              <a:solidFill>
                <a:srgbClr val="000000"/>
              </a:solidFill>
            </a:endParaRPr>
          </a:p>
          <a:p>
            <a:pPr marL="214313" indent="-214313" fontAlgn="base">
              <a:spcBef>
                <a:spcPct val="0"/>
              </a:spcBef>
              <a:spcAft>
                <a:spcPts val="150"/>
              </a:spcAft>
              <a:buClr>
                <a:srgbClr val="C00000"/>
              </a:buClr>
              <a:buFont typeface="Arial" panose="020B0604020202020204" pitchFamily="34" charset="0"/>
              <a:buChar char="•"/>
            </a:pPr>
            <a:r>
              <a:rPr lang="en-US" sz="1600" dirty="0">
                <a:solidFill>
                  <a:srgbClr val="000000"/>
                </a:solidFill>
              </a:rPr>
              <a:t>In the five years since the creation of Just Peachy, the Food Bank of South Jersey has grossed more than $250,000 in revenue that supports its nine hunger relief programs. </a:t>
            </a:r>
          </a:p>
        </p:txBody>
      </p:sp>
    </p:spTree>
    <p:extLst>
      <p:ext uri="{BB962C8B-B14F-4D97-AF65-F5344CB8AC3E}">
        <p14:creationId xmlns:p14="http://schemas.microsoft.com/office/powerpoint/2010/main" val="302858163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Importance by Income </a:t>
            </a:r>
            <a:br>
              <a:rPr lang="en-US" dirty="0"/>
            </a:br>
            <a:r>
              <a:rPr lang="en-US" dirty="0"/>
              <a:t>Source: Dr. Jayson Lusk, Okla. State Univ.</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4330" y="1493693"/>
            <a:ext cx="6347847" cy="3940456"/>
          </a:xfrm>
          <a:prstGeom prst="rect">
            <a:avLst/>
          </a:prstGeom>
        </p:spPr>
      </p:pic>
    </p:spTree>
    <p:extLst>
      <p:ext uri="{BB962C8B-B14F-4D97-AF65-F5344CB8AC3E}">
        <p14:creationId xmlns:p14="http://schemas.microsoft.com/office/powerpoint/2010/main" val="2666526668"/>
      </p:ext>
    </p:extLst>
  </p:cSld>
  <p:clrMapOvr>
    <a:masterClrMapping/>
  </p:clrMapOvr>
  <p:transition spd="med">
    <p:fade/>
  </p:transition>
</p:sld>
</file>

<file path=ppt/theme/theme1.xml><?xml version="1.0" encoding="utf-8"?>
<a:theme xmlns:a="http://schemas.openxmlformats.org/drawingml/2006/main" name="GLM Focus Forward Template">
  <a:themeElements>
    <a:clrScheme name="Purpose 2014">
      <a:dk1>
        <a:srgbClr val="000000"/>
      </a:dk1>
      <a:lt1>
        <a:srgbClr val="FFFFFF"/>
      </a:lt1>
      <a:dk2>
        <a:srgbClr val="F04C37"/>
      </a:dk2>
      <a:lt2>
        <a:srgbClr val="B2902E"/>
      </a:lt2>
      <a:accent1>
        <a:srgbClr val="BA1928"/>
      </a:accent1>
      <a:accent2>
        <a:srgbClr val="185D2A"/>
      </a:accent2>
      <a:accent3>
        <a:srgbClr val="DD6320"/>
      </a:accent3>
      <a:accent4>
        <a:srgbClr val="802E6E"/>
      </a:accent4>
      <a:accent5>
        <a:srgbClr val="EEE81F"/>
      </a:accent5>
      <a:accent6>
        <a:srgbClr val="008DA3"/>
      </a:accent6>
      <a:hlink>
        <a:srgbClr val="C0151B"/>
      </a:hlink>
      <a:folHlink>
        <a:srgbClr val="FFC000"/>
      </a:folHlink>
    </a:clrScheme>
    <a:fontScheme name="Cornerston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200" b="1" i="0" u="none" strike="noStrike" cap="none" normalizeH="0" baseline="0">
            <a:ln>
              <a:noFill/>
            </a:ln>
            <a:solidFill>
              <a:schemeClr val="tx1"/>
            </a:solidFill>
            <a:effectLst/>
            <a:latin typeface="Arial"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200" b="1" i="0" u="none" strike="noStrike" cap="none" normalizeH="0" baseline="0">
            <a:ln>
              <a:noFill/>
            </a:ln>
            <a:solidFill>
              <a:schemeClr val="tx1"/>
            </a:solidFill>
            <a:effectLst/>
            <a:latin typeface="Arial" pitchFamily="-108" charset="0"/>
          </a:defRPr>
        </a:defPPr>
      </a:lstStyle>
    </a:lnDef>
  </a:objectDefaults>
  <a:extraClrSchemeLst>
    <a:extraClrScheme>
      <a:clrScheme name="Cornerstone Templat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ornerstone Template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ornerstone Template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ornerstone Template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ornerstone Templat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ornerstone Templat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ornerstone Template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urpose_Template_Internal_4x3.potx" id="{2BA2674D-AA87-4DB4-8785-584A1DF73B81}" vid="{500C3E0F-F5AD-4269-A526-D5CEC743E8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816</TotalTime>
  <Words>255</Words>
  <Application>Microsoft Office PowerPoint</Application>
  <PresentationFormat>On-screen Show (4:3)</PresentationFormat>
  <Paragraphs>37</Paragraphs>
  <Slides>12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 (Body)</vt:lpstr>
      <vt:lpstr>HelveticaNeueLTStd-LtCn</vt:lpstr>
      <vt:lpstr>HelveticaNeueLTStd-MdCn</vt:lpstr>
      <vt:lpstr>inherit</vt:lpstr>
      <vt:lpstr>ＭＳ Ｐゴシック</vt:lpstr>
      <vt:lpstr>Arial</vt:lpstr>
      <vt:lpstr>Arial Black</vt:lpstr>
      <vt:lpstr>Calibri</vt:lpstr>
      <vt:lpstr>GLM Focus Forward Template</vt:lpstr>
      <vt:lpstr>PowerPoint Presentation</vt:lpstr>
      <vt:lpstr>PowerPoint Presentation</vt:lpstr>
      <vt:lpstr>PowerPoint Presentation</vt:lpstr>
      <vt:lpstr>2017 Trends … Still Hold True</vt:lpstr>
      <vt:lpstr>Habit.com – First Personalized Nutrition Company</vt:lpstr>
      <vt:lpstr>Personalized Nutrition</vt:lpstr>
      <vt:lpstr>Transparency + Better Disclosure = Trust</vt:lpstr>
      <vt:lpstr>Food Loss and Waste</vt:lpstr>
      <vt:lpstr>Food Importance by Income  Source: Dr. Jayson Lusk, Okla. State Univ.</vt:lpstr>
      <vt:lpstr>Food Importance of Safety</vt:lpstr>
      <vt:lpstr>Food Importance of Nutrition </vt:lpstr>
      <vt:lpstr>Food Importance of “Naturalness”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Donnelly</dc:creator>
  <cp:lastModifiedBy>Kelly Johnston</cp:lastModifiedBy>
  <cp:revision>15</cp:revision>
  <dcterms:created xsi:type="dcterms:W3CDTF">2016-10-27T15:11:53Z</dcterms:created>
  <dcterms:modified xsi:type="dcterms:W3CDTF">2017-10-31T18:27:04Z</dcterms:modified>
</cp:coreProperties>
</file>