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tags/tag5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  <p:sldMasterId id="2147483820" r:id="rId2"/>
    <p:sldMasterId id="2147483893" r:id="rId3"/>
    <p:sldMasterId id="2147483901" r:id="rId4"/>
    <p:sldMasterId id="2147484029" r:id="rId5"/>
    <p:sldMasterId id="2147484086" r:id="rId6"/>
    <p:sldMasterId id="2147484122" r:id="rId7"/>
    <p:sldMasterId id="2147484220" r:id="rId8"/>
  </p:sldMasterIdLst>
  <p:notesMasterIdLst>
    <p:notesMasterId r:id="rId21"/>
  </p:notesMasterIdLst>
  <p:handoutMasterIdLst>
    <p:handoutMasterId r:id="rId22"/>
  </p:handoutMasterIdLst>
  <p:sldIdLst>
    <p:sldId id="313" r:id="rId9"/>
    <p:sldId id="316" r:id="rId10"/>
    <p:sldId id="318" r:id="rId11"/>
    <p:sldId id="317" r:id="rId12"/>
    <p:sldId id="324" r:id="rId13"/>
    <p:sldId id="311" r:id="rId14"/>
    <p:sldId id="302" r:id="rId15"/>
    <p:sldId id="303" r:id="rId16"/>
    <p:sldId id="319" r:id="rId17"/>
    <p:sldId id="306" r:id="rId18"/>
    <p:sldId id="323" r:id="rId19"/>
    <p:sldId id="312" r:id="rId20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Henderson Campbell" initials="HH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7178"/>
    <a:srgbClr val="009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22426" autoAdjust="0"/>
    <p:restoredTop sz="98046" autoAdjust="0"/>
  </p:normalViewPr>
  <p:slideViewPr>
    <p:cSldViewPr snapToGrid="0">
      <p:cViewPr>
        <p:scale>
          <a:sx n="58" d="100"/>
          <a:sy n="58" d="100"/>
        </p:scale>
        <p:origin x="-1710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commentAuthors" Target="commentAuthors.xml"/><Relationship Id="rId57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048" cy="470356"/>
          </a:xfrm>
          <a:prstGeom prst="rect">
            <a:avLst/>
          </a:prstGeom>
        </p:spPr>
        <p:txBody>
          <a:bodyPr vert="horz" lIns="89136" tIns="44568" rIns="89136" bIns="4456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2886" y="0"/>
            <a:ext cx="3078048" cy="470356"/>
          </a:xfrm>
          <a:prstGeom prst="rect">
            <a:avLst/>
          </a:prstGeom>
        </p:spPr>
        <p:txBody>
          <a:bodyPr vert="horz" lIns="89136" tIns="44568" rIns="89136" bIns="44568" rtlCol="0"/>
          <a:lstStyle>
            <a:lvl1pPr algn="r">
              <a:defRPr sz="1200"/>
            </a:lvl1pPr>
          </a:lstStyle>
          <a:p>
            <a:fld id="{E0A73F0B-A383-4245-9416-64127FB9BFCB}" type="datetimeFigureOut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8120"/>
            <a:ext cx="3078048" cy="470355"/>
          </a:xfrm>
          <a:prstGeom prst="rect">
            <a:avLst/>
          </a:prstGeom>
        </p:spPr>
        <p:txBody>
          <a:bodyPr vert="horz" lIns="89136" tIns="44568" rIns="89136" bIns="4456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886" y="8918120"/>
            <a:ext cx="3078048" cy="470355"/>
          </a:xfrm>
          <a:prstGeom prst="rect">
            <a:avLst/>
          </a:prstGeom>
        </p:spPr>
        <p:txBody>
          <a:bodyPr vert="horz" lIns="89136" tIns="44568" rIns="89136" bIns="44568" rtlCol="0" anchor="b"/>
          <a:lstStyle>
            <a:lvl1pPr algn="r">
              <a:defRPr sz="1200"/>
            </a:lvl1pPr>
          </a:lstStyle>
          <a:p>
            <a:fld id="{CF072F50-1EEC-4558-A66B-35843313A4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1028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5" tIns="47113" rIns="94225" bIns="47113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5" tIns="47113" rIns="94225" bIns="47113" rtlCol="0"/>
          <a:lstStyle>
            <a:lvl1pPr algn="r">
              <a:defRPr sz="1300"/>
            </a:lvl1pPr>
          </a:lstStyle>
          <a:p>
            <a:fld id="{487EF482-A63B-4243-BF42-B3F25083B17B}" type="datetimeFigureOut">
              <a:rPr lang="en-US" smtClean="0"/>
              <a:t>11/15/2017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5" tIns="47113" rIns="94225" bIns="4711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3"/>
          </a:xfrm>
          <a:prstGeom prst="rect">
            <a:avLst/>
          </a:prstGeom>
        </p:spPr>
        <p:txBody>
          <a:bodyPr vert="horz" lIns="94225" tIns="47113" rIns="94225" bIns="4711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5" tIns="47113" rIns="94225" bIns="47113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5" tIns="47113" rIns="94225" bIns="47113" rtlCol="0" anchor="b"/>
          <a:lstStyle>
            <a:lvl1pPr algn="r">
              <a:defRPr sz="1300"/>
            </a:lvl1pPr>
          </a:lstStyle>
          <a:p>
            <a:fld id="{8D35B8E7-F030-4D86-9D8C-604D649946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091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9" Type="http://schemas.openxmlformats.org/officeDocument/2006/relationships/image" Target="../media/image36.png"/><Relationship Id="rId3" Type="http://schemas.openxmlformats.org/officeDocument/2006/relationships/slideMaster" Target="../slideMasters/slideMaster2.xml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jpeg"/><Relationship Id="rId33" Type="http://schemas.openxmlformats.org/officeDocument/2006/relationships/image" Target="../media/image30.png"/><Relationship Id="rId38" Type="http://schemas.openxmlformats.org/officeDocument/2006/relationships/image" Target="../media/image35.png"/><Relationship Id="rId2" Type="http://schemas.openxmlformats.org/officeDocument/2006/relationships/tags" Target="../tags/tag3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png"/><Relationship Id="rId41" Type="http://schemas.openxmlformats.org/officeDocument/2006/relationships/image" Target="../media/image38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37" Type="http://schemas.openxmlformats.org/officeDocument/2006/relationships/image" Target="../media/image34.png"/><Relationship Id="rId40" Type="http://schemas.openxmlformats.org/officeDocument/2006/relationships/image" Target="../media/image37.png"/><Relationship Id="rId5" Type="http://schemas.openxmlformats.org/officeDocument/2006/relationships/image" Target="../media/image2.emf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36" Type="http://schemas.openxmlformats.org/officeDocument/2006/relationships/image" Target="../media/image33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jpeg"/><Relationship Id="rId34" Type="http://schemas.openxmlformats.org/officeDocument/2006/relationships/image" Target="../media/image3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jpeg"/><Relationship Id="rId34" Type="http://schemas.openxmlformats.org/officeDocument/2006/relationships/image" Target="../media/image3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14126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126"/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7" descr="CC_BUPM_LockUps_CCFG.ai"/>
          <p:cNvSpPr>
            <a:spLocks noChangeAspect="1"/>
          </p:cNvSpPr>
          <p:nvPr userDrawn="1"/>
        </p:nvSpPr>
        <p:spPr bwMode="auto">
          <a:xfrm>
            <a:off x="304276" y="337345"/>
            <a:ext cx="5283729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823" tIns="52413" rIns="104823" bIns="52413"/>
          <a:lstStyle/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333E48"/>
              </a:solidFill>
              <a:ea typeface="MS PGothic" pitchFamily="34" charset="-128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4625" y="6461128"/>
            <a:ext cx="1778000" cy="304271"/>
          </a:xfrm>
          <a:prstGeom prst="rect">
            <a:avLst/>
          </a:prstGeom>
        </p:spPr>
        <p:txBody>
          <a:bodyPr vert="horz" lIns="63987" tIns="0" rIns="63987" bIns="0" rtlCol="0" anchor="b" anchorCtr="0"/>
          <a:lstStyle>
            <a:lvl1pPr algn="r">
              <a:defRPr sz="800">
                <a:solidFill>
                  <a:schemeClr val="tx1">
                    <a:lumMod val="75000"/>
                  </a:schemeClr>
                </a:solidFill>
                <a:latin typeface="Arial Narrow" pitchFamily="34" charset="0"/>
              </a:defRPr>
            </a:lvl1pPr>
          </a:lstStyle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srgbClr val="333E48">
                    <a:lumMod val="75000"/>
                  </a:srgbClr>
                </a:solidFill>
                <a:ea typeface="MS PGothic" pitchFamily="34" charset="-128"/>
              </a:rPr>
              <a:pPr defTabSz="91408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333E48">
                  <a:lumMod val="75000"/>
                </a:srgbClr>
              </a:solidFill>
              <a:ea typeface="MS PGothic" pitchFamily="34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65145" y="3862638"/>
            <a:ext cx="5737231" cy="1584357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4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5145" y="5501281"/>
            <a:ext cx="5737231" cy="6350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24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8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2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6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0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44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68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92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42" y="869328"/>
            <a:ext cx="5969893" cy="298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9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376297" y="152401"/>
            <a:ext cx="8848287" cy="82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8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 Rounded MT Bold" panose="020F070403050403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 bwMode="auto">
          <a:xfrm>
            <a:off x="2151227" y="1447801"/>
            <a:ext cx="8821573" cy="4765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003" y="6480717"/>
            <a:ext cx="1998916" cy="2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42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28635" y="313533"/>
            <a:ext cx="10972271" cy="67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2373" y="6476303"/>
            <a:ext cx="1778000" cy="304271"/>
          </a:xfrm>
          <a:prstGeom prst="rect">
            <a:avLst/>
          </a:prstGeom>
        </p:spPr>
        <p:txBody>
          <a:bodyPr vert="horz" lIns="63987" tIns="0" rIns="63987" bIns="0" rtlCol="0" anchor="b" anchorCtr="0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srgbClr val="333E48">
                    <a:tint val="75000"/>
                  </a:srgbClr>
                </a:solidFill>
                <a:ea typeface="MS PGothic" pitchFamily="34" charset="-128"/>
              </a:rPr>
              <a:pPr defTabSz="91408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333E48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6308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10" y="6240198"/>
            <a:ext cx="2723316" cy="6178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987" tIns="31992" rIns="63987" bIns="31992" rtlCol="0" anchor="ctr"/>
          <a:lstStyle/>
          <a:p>
            <a:pPr algn="ctr" defTabSz="91408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2373" y="6476303"/>
            <a:ext cx="1778000" cy="304271"/>
          </a:xfrm>
          <a:prstGeom prst="rect">
            <a:avLst/>
          </a:prstGeom>
        </p:spPr>
        <p:txBody>
          <a:bodyPr vert="horz" lIns="63987" tIns="0" rIns="63987" bIns="0" rtlCol="0" anchor="b" anchorCtr="0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srgbClr val="333E48">
                    <a:tint val="75000"/>
                  </a:srgbClr>
                </a:solidFill>
                <a:ea typeface="MS PGothic" pitchFamily="34" charset="-128"/>
              </a:rPr>
              <a:pPr defTabSz="91408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333E48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6822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Right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2125303"/>
            <a:ext cx="5486400" cy="282468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b="1" baseline="0">
                <a:latin typeface="Arial" pitchFamily="34" charset="0"/>
                <a:cs typeface="Arial" pitchFamily="34" charset="0"/>
              </a:defRPr>
            </a:lvl1pPr>
            <a:lvl2pPr marL="524108" indent="0">
              <a:buFont typeface="Arial" pitchFamily="34" charset="0"/>
              <a:buNone/>
              <a:defRPr sz="3200" b="1">
                <a:latin typeface="Arial" pitchFamily="34" charset="0"/>
                <a:cs typeface="Arial" pitchFamily="34" charset="0"/>
              </a:defRPr>
            </a:lvl2pPr>
            <a:lvl3pPr marL="1048213" indent="0">
              <a:buFontTx/>
              <a:buNone/>
              <a:defRPr b="1">
                <a:latin typeface="Arial" pitchFamily="34" charset="0"/>
                <a:cs typeface="Arial" pitchFamily="34" charset="0"/>
              </a:defRPr>
            </a:lvl3pPr>
            <a:lvl4pPr marL="1572318" indent="0">
              <a:buFontTx/>
              <a:buNone/>
              <a:defRPr b="1">
                <a:latin typeface="Arial" pitchFamily="34" charset="0"/>
                <a:cs typeface="Arial" pitchFamily="34" charset="0"/>
              </a:defRPr>
            </a:lvl4pPr>
            <a:lvl5pPr marL="2096423" indent="0">
              <a:buFontTx/>
              <a:buNone/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09600" y="593003"/>
            <a:ext cx="5486400" cy="1315017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2373" y="6476303"/>
            <a:ext cx="1778000" cy="304271"/>
          </a:xfrm>
          <a:prstGeom prst="rect">
            <a:avLst/>
          </a:prstGeom>
        </p:spPr>
        <p:txBody>
          <a:bodyPr vert="horz" lIns="63987" tIns="0" rIns="63987" bIns="0" rtlCol="0" anchor="b" anchorCtr="0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srgbClr val="333E48">
                    <a:tint val="75000"/>
                  </a:srgbClr>
                </a:solidFill>
                <a:ea typeface="MS PGothic" pitchFamily="34" charset="-128"/>
              </a:rPr>
              <a:pPr defTabSz="91408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333E48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3037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2373" y="6476303"/>
            <a:ext cx="1778000" cy="304271"/>
          </a:xfrm>
          <a:prstGeom prst="rect">
            <a:avLst/>
          </a:prstGeom>
        </p:spPr>
        <p:txBody>
          <a:bodyPr vert="horz" lIns="63987" tIns="0" rIns="63987" bIns="0" rtlCol="0" anchor="b" anchorCtr="0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srgbClr val="333E48">
                    <a:tint val="75000"/>
                  </a:srgbClr>
                </a:solidFill>
                <a:ea typeface="MS PGothic" pitchFamily="34" charset="-128"/>
              </a:rPr>
              <a:pPr defTabSz="91408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333E48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5244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">
    <p:bg>
      <p:bgPr>
        <a:solidFill>
          <a:srgbClr val="E41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77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61751" y="2322264"/>
            <a:ext cx="8209547" cy="1325563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 sz="5998" cap="all" baseline="0" dirty="0">
                <a:latin typeface="Arial Black" panose="020B0A04020102020204" pitchFamily="34" charset="0"/>
              </a:defRPr>
            </a:lvl1pPr>
          </a:lstStyle>
          <a:p>
            <a:pPr lvl="0">
              <a:lnSpc>
                <a:spcPct val="70000"/>
              </a:lnSpc>
            </a:pPr>
            <a:r>
              <a:rPr lang="en-US" dirty="0"/>
              <a:t>Click to edit title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561750" y="3930074"/>
            <a:ext cx="6791241" cy="1747838"/>
          </a:xfrm>
        </p:spPr>
        <p:txBody>
          <a:bodyPr vert="horz" lIns="91440" tIns="45720" rIns="91440" bIns="45720" rtlCol="0">
            <a:normAutofit/>
          </a:bodyPr>
          <a:lstStyle>
            <a:lvl1pPr marL="336449" indent="-336449">
              <a:buNone/>
              <a:defRPr lang="en-US" b="1" cap="all" baseline="0" dirty="0">
                <a:solidFill>
                  <a:schemeClr val="tx1"/>
                </a:solidFill>
              </a:defRPr>
            </a:lvl1pPr>
          </a:lstStyle>
          <a:p>
            <a:pPr marL="0" lvl="0" indent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1294738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1" y="6858002"/>
            <a:ext cx="4114800" cy="365125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576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2812162" cy="262502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914126" indent="-457063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650505" indent="-279316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509505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1085850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7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8"/>
            <a:ext cx="1857376" cy="339726"/>
            <a:chOff x="9958388" y="6256338"/>
            <a:chExt cx="1857376" cy="339726"/>
          </a:xfrm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3953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507999" y="1318149"/>
            <a:ext cx="11176000" cy="5096098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7999" y="459572"/>
            <a:ext cx="11176000" cy="857250"/>
          </a:xfrm>
          <a:prstGeom prst="rect">
            <a:avLst/>
          </a:prstGeom>
        </p:spPr>
        <p:txBody>
          <a:bodyPr anchor="t"/>
          <a:lstStyle>
            <a:lvl1pPr algn="l">
              <a:defRPr sz="3200" cap="none" baseline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9448800" y="6492873"/>
            <a:ext cx="2743200" cy="365125"/>
          </a:xfrm>
        </p:spPr>
        <p:txBody>
          <a:bodyPr/>
          <a:lstStyle/>
          <a:p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981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2812162" cy="26250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509505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7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8"/>
            <a:ext cx="1857376" cy="339726"/>
            <a:chOff x="9958388" y="6256338"/>
            <a:chExt cx="1857376" cy="339726"/>
          </a:xfrm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79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 userDrawn="1"/>
        </p:nvSpPr>
        <p:spPr>
          <a:xfrm flipH="1">
            <a:off x="-166" y="-16042"/>
            <a:ext cx="5280860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rgbClr val="D1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3" name="Freeform 12"/>
          <p:cNvSpPr/>
          <p:nvPr userDrawn="1"/>
        </p:nvSpPr>
        <p:spPr>
          <a:xfrm flipH="1">
            <a:off x="5246339" y="-15497"/>
            <a:ext cx="6978316" cy="6900338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912976 w 6978316"/>
              <a:gd name="connsiteY0" fmla="*/ 0 h 6854039"/>
              <a:gd name="connsiteX1" fmla="*/ 6978316 w 6978316"/>
              <a:gd name="connsiteY1" fmla="*/ 405114 h 6854039"/>
              <a:gd name="connsiteX2" fmla="*/ 6978316 w 6978316"/>
              <a:gd name="connsiteY2" fmla="*/ 3890785 h 6854039"/>
              <a:gd name="connsiteX3" fmla="*/ 48127 w 6978316"/>
              <a:gd name="connsiteY3" fmla="*/ 6854039 h 6854039"/>
              <a:gd name="connsiteX4" fmla="*/ 0 w 6978316"/>
              <a:gd name="connsiteY4" fmla="*/ 886377 h 6854039"/>
              <a:gd name="connsiteX5" fmla="*/ 1912976 w 6978316"/>
              <a:gd name="connsiteY5" fmla="*/ 0 h 6854039"/>
              <a:gd name="connsiteX0" fmla="*/ 1912976 w 7013040"/>
              <a:gd name="connsiteY0" fmla="*/ 46299 h 6900338"/>
              <a:gd name="connsiteX1" fmla="*/ 7013040 w 7013040"/>
              <a:gd name="connsiteY1" fmla="*/ 0 h 6900338"/>
              <a:gd name="connsiteX2" fmla="*/ 6978316 w 7013040"/>
              <a:gd name="connsiteY2" fmla="*/ 3937084 h 6900338"/>
              <a:gd name="connsiteX3" fmla="*/ 48127 w 7013040"/>
              <a:gd name="connsiteY3" fmla="*/ 6900338 h 6900338"/>
              <a:gd name="connsiteX4" fmla="*/ 0 w 7013040"/>
              <a:gd name="connsiteY4" fmla="*/ 932676 h 6900338"/>
              <a:gd name="connsiteX5" fmla="*/ 1912976 w 7013040"/>
              <a:gd name="connsiteY5" fmla="*/ 46299 h 6900338"/>
              <a:gd name="connsiteX0" fmla="*/ 1912976 w 6978316"/>
              <a:gd name="connsiteY0" fmla="*/ 46299 h 6900338"/>
              <a:gd name="connsiteX1" fmla="*/ 6978316 w 6978316"/>
              <a:gd name="connsiteY1" fmla="*/ 0 h 6900338"/>
              <a:gd name="connsiteX2" fmla="*/ 6978316 w 6978316"/>
              <a:gd name="connsiteY2" fmla="*/ 3937084 h 6900338"/>
              <a:gd name="connsiteX3" fmla="*/ 48127 w 6978316"/>
              <a:gd name="connsiteY3" fmla="*/ 6900338 h 6900338"/>
              <a:gd name="connsiteX4" fmla="*/ 0 w 6978316"/>
              <a:gd name="connsiteY4" fmla="*/ 932676 h 6900338"/>
              <a:gd name="connsiteX5" fmla="*/ 1912976 w 6978316"/>
              <a:gd name="connsiteY5" fmla="*/ 46299 h 690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900338">
                <a:moveTo>
                  <a:pt x="1912976" y="46299"/>
                </a:moveTo>
                <a:lnTo>
                  <a:pt x="6978316" y="0"/>
                </a:lnTo>
                <a:lnTo>
                  <a:pt x="6978316" y="3937084"/>
                </a:lnTo>
                <a:lnTo>
                  <a:pt x="48127" y="6900338"/>
                </a:lnTo>
                <a:lnTo>
                  <a:pt x="0" y="932676"/>
                </a:lnTo>
                <a:lnTo>
                  <a:pt x="1912976" y="46299"/>
                </a:lnTo>
                <a:close/>
              </a:path>
            </a:pathLst>
          </a:custGeom>
          <a:solidFill>
            <a:srgbClr val="9A1C2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 userDrawn="1"/>
        </p:nvSpPr>
        <p:spPr>
          <a:xfrm>
            <a:off x="10428064" y="67563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rgbClr val="E6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914126" indent="-457063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650505" indent="-279316">
              <a:buClr>
                <a:schemeClr val="bg1"/>
              </a:buClr>
              <a:buFont typeface="Arial" panose="020B0604020202020204" pitchFamily="34" charset="0"/>
              <a:buChar char="‒"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8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0004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 flipH="1">
            <a:off x="1" y="5919539"/>
            <a:ext cx="12192000" cy="938463"/>
          </a:xfrm>
          <a:prstGeom prst="rect">
            <a:avLst/>
          </a:prstGeom>
          <a:solidFill>
            <a:srgbClr val="9A1C2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 userDrawn="1"/>
        </p:nvSpPr>
        <p:spPr>
          <a:xfrm>
            <a:off x="10418560" y="194375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rgbClr val="BA1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2472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914126" indent="-457063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650505" indent="-279316">
              <a:buClr>
                <a:schemeClr val="bg1"/>
              </a:buClr>
              <a:buFont typeface="Arial" panose="020B0604020202020204" pitchFamily="34" charset="0"/>
              <a:buChar char="‒"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47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6930190" y="0"/>
            <a:ext cx="5261810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chemeClr val="accent6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 userDrawn="1"/>
        </p:nvSpPr>
        <p:spPr>
          <a:xfrm>
            <a:off x="1" y="3"/>
            <a:ext cx="6978316" cy="6464967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033300 w 6978316"/>
              <a:gd name="connsiteY0" fmla="*/ 0 h 6464967"/>
              <a:gd name="connsiteX1" fmla="*/ 6978316 w 6978316"/>
              <a:gd name="connsiteY1" fmla="*/ 0 h 6464967"/>
              <a:gd name="connsiteX2" fmla="*/ 6978316 w 6978316"/>
              <a:gd name="connsiteY2" fmla="*/ 3485671 h 6464967"/>
              <a:gd name="connsiteX3" fmla="*/ 16043 w 6978316"/>
              <a:gd name="connsiteY3" fmla="*/ 6464967 h 6464967"/>
              <a:gd name="connsiteX4" fmla="*/ 0 w 6978316"/>
              <a:gd name="connsiteY4" fmla="*/ 481263 h 6464967"/>
              <a:gd name="connsiteX5" fmla="*/ 1033300 w 6978316"/>
              <a:gd name="connsiteY5" fmla="*/ 0 h 646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64967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16043" y="6464967"/>
                </a:lnTo>
                <a:cubicBezTo>
                  <a:pt x="10695" y="4470399"/>
                  <a:pt x="5348" y="2475831"/>
                  <a:pt x="0" y="481263"/>
                </a:cubicBezTo>
                <a:lnTo>
                  <a:pt x="1033300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 flipH="1">
            <a:off x="0" y="67563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646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 flipH="1">
            <a:off x="6440905" y="-72189"/>
            <a:ext cx="5783180" cy="6930189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48126 w 5213684"/>
              <a:gd name="connsiteY6" fmla="*/ 0 h 6858000"/>
              <a:gd name="connsiteX0" fmla="*/ 0 w 5165558"/>
              <a:gd name="connsiteY0" fmla="*/ 0 h 6858000"/>
              <a:gd name="connsiteX1" fmla="*/ 1665963 w 5165558"/>
              <a:gd name="connsiteY1" fmla="*/ 0 h 6858000"/>
              <a:gd name="connsiteX2" fmla="*/ 5165558 w 5165558"/>
              <a:gd name="connsiteY2" fmla="*/ 2358189 h 6858000"/>
              <a:gd name="connsiteX3" fmla="*/ 5165558 w 5165558"/>
              <a:gd name="connsiteY3" fmla="*/ 6858000 h 6858000"/>
              <a:gd name="connsiteX4" fmla="*/ 3102037 w 5165558"/>
              <a:gd name="connsiteY4" fmla="*/ 6858000 h 6858000"/>
              <a:gd name="connsiteX5" fmla="*/ 180059 w 5165558"/>
              <a:gd name="connsiteY5" fmla="*/ 4836695 h 6858000"/>
              <a:gd name="connsiteX6" fmla="*/ 0 w 5165558"/>
              <a:gd name="connsiteY6" fmla="*/ 0 h 6858000"/>
              <a:gd name="connsiteX0" fmla="*/ 27382 w 4985499"/>
              <a:gd name="connsiteY0" fmla="*/ 24063 h 6858000"/>
              <a:gd name="connsiteX1" fmla="*/ 1485904 w 4985499"/>
              <a:gd name="connsiteY1" fmla="*/ 0 h 6858000"/>
              <a:gd name="connsiteX2" fmla="*/ 4985499 w 4985499"/>
              <a:gd name="connsiteY2" fmla="*/ 2358189 h 6858000"/>
              <a:gd name="connsiteX3" fmla="*/ 4985499 w 4985499"/>
              <a:gd name="connsiteY3" fmla="*/ 6858000 h 6858000"/>
              <a:gd name="connsiteX4" fmla="*/ 2921978 w 4985499"/>
              <a:gd name="connsiteY4" fmla="*/ 6858000 h 6858000"/>
              <a:gd name="connsiteX5" fmla="*/ 0 w 4985499"/>
              <a:gd name="connsiteY5" fmla="*/ 4836695 h 6858000"/>
              <a:gd name="connsiteX6" fmla="*/ 27382 w 4985499"/>
              <a:gd name="connsiteY6" fmla="*/ 2406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85499" h="6858000">
                <a:moveTo>
                  <a:pt x="27382" y="24063"/>
                </a:moveTo>
                <a:lnTo>
                  <a:pt x="1485904" y="0"/>
                </a:lnTo>
                <a:lnTo>
                  <a:pt x="4985499" y="2358189"/>
                </a:lnTo>
                <a:lnTo>
                  <a:pt x="4985499" y="6858000"/>
                </a:lnTo>
                <a:lnTo>
                  <a:pt x="2921978" y="6858000"/>
                </a:lnTo>
                <a:lnTo>
                  <a:pt x="0" y="4836695"/>
                </a:lnTo>
                <a:lnTo>
                  <a:pt x="27382" y="24063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 userDrawn="1"/>
        </p:nvSpPr>
        <p:spPr>
          <a:xfrm flipV="1">
            <a:off x="-24063" y="-3"/>
            <a:ext cx="6497052" cy="6858001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033300 w 6978316"/>
              <a:gd name="connsiteY0" fmla="*/ 0 h 6464967"/>
              <a:gd name="connsiteX1" fmla="*/ 6978316 w 6978316"/>
              <a:gd name="connsiteY1" fmla="*/ 0 h 6464967"/>
              <a:gd name="connsiteX2" fmla="*/ 6978316 w 6978316"/>
              <a:gd name="connsiteY2" fmla="*/ 3485671 h 6464967"/>
              <a:gd name="connsiteX3" fmla="*/ 16043 w 6978316"/>
              <a:gd name="connsiteY3" fmla="*/ 6464967 h 6464967"/>
              <a:gd name="connsiteX4" fmla="*/ 0 w 6978316"/>
              <a:gd name="connsiteY4" fmla="*/ 481263 h 6464967"/>
              <a:gd name="connsiteX5" fmla="*/ 1033300 w 6978316"/>
              <a:gd name="connsiteY5" fmla="*/ 0 h 646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64967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16043" y="6464967"/>
                </a:lnTo>
                <a:cubicBezTo>
                  <a:pt x="10695" y="4470399"/>
                  <a:pt x="5348" y="2475831"/>
                  <a:pt x="0" y="481263"/>
                </a:cubicBezTo>
                <a:lnTo>
                  <a:pt x="1033300" y="0"/>
                </a:lnTo>
                <a:close/>
              </a:path>
            </a:pathLst>
          </a:custGeom>
          <a:solidFill>
            <a:schemeClr val="accent6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10418560" y="67563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427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-106326" y="0"/>
            <a:ext cx="12298326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77"/>
            <a:endParaRPr lang="en-US" sz="1350" strike="sngStrike" dirty="0">
              <a:solidFill>
                <a:srgbClr val="C00000"/>
              </a:solidFill>
            </a:endParaRPr>
          </a:p>
        </p:txBody>
      </p:sp>
      <p:sp>
        <p:nvSpPr>
          <p:cNvPr id="11" name="Freeform 24"/>
          <p:cNvSpPr>
            <a:spLocks/>
          </p:cNvSpPr>
          <p:nvPr userDrawn="1"/>
        </p:nvSpPr>
        <p:spPr bwMode="auto">
          <a:xfrm>
            <a:off x="-1703200" y="7392055"/>
            <a:ext cx="2173066" cy="6675019"/>
          </a:xfrm>
          <a:custGeom>
            <a:avLst/>
            <a:gdLst>
              <a:gd name="T0" fmla="*/ 268 w 383"/>
              <a:gd name="T1" fmla="*/ 18 h 1174"/>
              <a:gd name="T2" fmla="*/ 271 w 383"/>
              <a:gd name="T3" fmla="*/ 55 h 1174"/>
              <a:gd name="T4" fmla="*/ 259 w 383"/>
              <a:gd name="T5" fmla="*/ 88 h 1174"/>
              <a:gd name="T6" fmla="*/ 276 w 383"/>
              <a:gd name="T7" fmla="*/ 92 h 1174"/>
              <a:gd name="T8" fmla="*/ 275 w 383"/>
              <a:gd name="T9" fmla="*/ 100 h 1174"/>
              <a:gd name="T10" fmla="*/ 260 w 383"/>
              <a:gd name="T11" fmla="*/ 105 h 1174"/>
              <a:gd name="T12" fmla="*/ 271 w 383"/>
              <a:gd name="T13" fmla="*/ 169 h 1174"/>
              <a:gd name="T14" fmla="*/ 358 w 383"/>
              <a:gd name="T15" fmla="*/ 323 h 1174"/>
              <a:gd name="T16" fmla="*/ 379 w 383"/>
              <a:gd name="T17" fmla="*/ 402 h 1174"/>
              <a:gd name="T18" fmla="*/ 375 w 383"/>
              <a:gd name="T19" fmla="*/ 418 h 1174"/>
              <a:gd name="T20" fmla="*/ 377 w 383"/>
              <a:gd name="T21" fmla="*/ 683 h 1174"/>
              <a:gd name="T22" fmla="*/ 375 w 383"/>
              <a:gd name="T23" fmla="*/ 688 h 1174"/>
              <a:gd name="T24" fmla="*/ 380 w 383"/>
              <a:gd name="T25" fmla="*/ 717 h 1174"/>
              <a:gd name="T26" fmla="*/ 372 w 383"/>
              <a:gd name="T27" fmla="*/ 746 h 1174"/>
              <a:gd name="T28" fmla="*/ 365 w 383"/>
              <a:gd name="T29" fmla="*/ 771 h 1174"/>
              <a:gd name="T30" fmla="*/ 360 w 383"/>
              <a:gd name="T31" fmla="*/ 794 h 1174"/>
              <a:gd name="T32" fmla="*/ 356 w 383"/>
              <a:gd name="T33" fmla="*/ 819 h 1174"/>
              <a:gd name="T34" fmla="*/ 352 w 383"/>
              <a:gd name="T35" fmla="*/ 843 h 1174"/>
              <a:gd name="T36" fmla="*/ 351 w 383"/>
              <a:gd name="T37" fmla="*/ 868 h 1174"/>
              <a:gd name="T38" fmla="*/ 352 w 383"/>
              <a:gd name="T39" fmla="*/ 891 h 1174"/>
              <a:gd name="T40" fmla="*/ 354 w 383"/>
              <a:gd name="T41" fmla="*/ 917 h 1174"/>
              <a:gd name="T42" fmla="*/ 359 w 383"/>
              <a:gd name="T43" fmla="*/ 944 h 1174"/>
              <a:gd name="T44" fmla="*/ 365 w 383"/>
              <a:gd name="T45" fmla="*/ 971 h 1174"/>
              <a:gd name="T46" fmla="*/ 372 w 383"/>
              <a:gd name="T47" fmla="*/ 995 h 1174"/>
              <a:gd name="T48" fmla="*/ 376 w 383"/>
              <a:gd name="T49" fmla="*/ 1009 h 1174"/>
              <a:gd name="T50" fmla="*/ 375 w 383"/>
              <a:gd name="T51" fmla="*/ 1075 h 1174"/>
              <a:gd name="T52" fmla="*/ 323 w 383"/>
              <a:gd name="T53" fmla="*/ 1163 h 1174"/>
              <a:gd name="T54" fmla="*/ 252 w 383"/>
              <a:gd name="T55" fmla="*/ 1146 h 1174"/>
              <a:gd name="T56" fmla="*/ 200 w 383"/>
              <a:gd name="T57" fmla="*/ 1174 h 1174"/>
              <a:gd name="T58" fmla="*/ 143 w 383"/>
              <a:gd name="T59" fmla="*/ 1141 h 1174"/>
              <a:gd name="T60" fmla="*/ 90 w 383"/>
              <a:gd name="T61" fmla="*/ 1162 h 1174"/>
              <a:gd name="T62" fmla="*/ 15 w 383"/>
              <a:gd name="T63" fmla="*/ 1100 h 1174"/>
              <a:gd name="T64" fmla="*/ 3 w 383"/>
              <a:gd name="T65" fmla="*/ 1012 h 1174"/>
              <a:gd name="T66" fmla="*/ 10 w 383"/>
              <a:gd name="T67" fmla="*/ 993 h 1174"/>
              <a:gd name="T68" fmla="*/ 17 w 383"/>
              <a:gd name="T69" fmla="*/ 970 h 1174"/>
              <a:gd name="T70" fmla="*/ 22 w 383"/>
              <a:gd name="T71" fmla="*/ 945 h 1174"/>
              <a:gd name="T72" fmla="*/ 26 w 383"/>
              <a:gd name="T73" fmla="*/ 918 h 1174"/>
              <a:gd name="T74" fmla="*/ 30 w 383"/>
              <a:gd name="T75" fmla="*/ 894 h 1174"/>
              <a:gd name="T76" fmla="*/ 31 w 383"/>
              <a:gd name="T77" fmla="*/ 868 h 1174"/>
              <a:gd name="T78" fmla="*/ 30 w 383"/>
              <a:gd name="T79" fmla="*/ 843 h 1174"/>
              <a:gd name="T80" fmla="*/ 28 w 383"/>
              <a:gd name="T81" fmla="*/ 819 h 1174"/>
              <a:gd name="T82" fmla="*/ 24 w 383"/>
              <a:gd name="T83" fmla="*/ 796 h 1174"/>
              <a:gd name="T84" fmla="*/ 18 w 383"/>
              <a:gd name="T85" fmla="*/ 771 h 1174"/>
              <a:gd name="T86" fmla="*/ 10 w 383"/>
              <a:gd name="T87" fmla="*/ 744 h 1174"/>
              <a:gd name="T88" fmla="*/ 3 w 383"/>
              <a:gd name="T89" fmla="*/ 709 h 1174"/>
              <a:gd name="T90" fmla="*/ 8 w 383"/>
              <a:gd name="T91" fmla="*/ 684 h 1174"/>
              <a:gd name="T92" fmla="*/ 7 w 383"/>
              <a:gd name="T93" fmla="*/ 420 h 1174"/>
              <a:gd name="T94" fmla="*/ 8 w 383"/>
              <a:gd name="T95" fmla="*/ 411 h 1174"/>
              <a:gd name="T96" fmla="*/ 5 w 383"/>
              <a:gd name="T97" fmla="*/ 379 h 1174"/>
              <a:gd name="T98" fmla="*/ 52 w 383"/>
              <a:gd name="T99" fmla="*/ 276 h 1174"/>
              <a:gd name="T100" fmla="*/ 110 w 383"/>
              <a:gd name="T101" fmla="*/ 178 h 1174"/>
              <a:gd name="T102" fmla="*/ 125 w 383"/>
              <a:gd name="T103" fmla="*/ 115 h 1174"/>
              <a:gd name="T104" fmla="*/ 122 w 383"/>
              <a:gd name="T105" fmla="*/ 103 h 1174"/>
              <a:gd name="T106" fmla="*/ 106 w 383"/>
              <a:gd name="T107" fmla="*/ 95 h 1174"/>
              <a:gd name="T108" fmla="*/ 124 w 383"/>
              <a:gd name="T109" fmla="*/ 89 h 1174"/>
              <a:gd name="T110" fmla="*/ 111 w 383"/>
              <a:gd name="T111" fmla="*/ 82 h 1174"/>
              <a:gd name="T112" fmla="*/ 114 w 383"/>
              <a:gd name="T113" fmla="*/ 35 h 1174"/>
              <a:gd name="T114" fmla="*/ 129 w 383"/>
              <a:gd name="T115" fmla="*/ 3 h 1174"/>
              <a:gd name="T116" fmla="*/ 262 w 383"/>
              <a:gd name="T117" fmla="*/ 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" h="1174">
                <a:moveTo>
                  <a:pt x="262" y="6"/>
                </a:moveTo>
                <a:cubicBezTo>
                  <a:pt x="266" y="8"/>
                  <a:pt x="268" y="11"/>
                  <a:pt x="268" y="18"/>
                </a:cubicBezTo>
                <a:cubicBezTo>
                  <a:pt x="269" y="22"/>
                  <a:pt x="269" y="30"/>
                  <a:pt x="270" y="36"/>
                </a:cubicBezTo>
                <a:cubicBezTo>
                  <a:pt x="270" y="41"/>
                  <a:pt x="271" y="48"/>
                  <a:pt x="271" y="55"/>
                </a:cubicBezTo>
                <a:cubicBezTo>
                  <a:pt x="272" y="62"/>
                  <a:pt x="272" y="77"/>
                  <a:pt x="273" y="81"/>
                </a:cubicBezTo>
                <a:cubicBezTo>
                  <a:pt x="273" y="85"/>
                  <a:pt x="274" y="86"/>
                  <a:pt x="259" y="88"/>
                </a:cubicBezTo>
                <a:cubicBezTo>
                  <a:pt x="260" y="89"/>
                  <a:pt x="260" y="90"/>
                  <a:pt x="265" y="90"/>
                </a:cubicBezTo>
                <a:cubicBezTo>
                  <a:pt x="270" y="90"/>
                  <a:pt x="274" y="92"/>
                  <a:pt x="276" y="92"/>
                </a:cubicBezTo>
                <a:cubicBezTo>
                  <a:pt x="278" y="93"/>
                  <a:pt x="278" y="93"/>
                  <a:pt x="278" y="96"/>
                </a:cubicBezTo>
                <a:cubicBezTo>
                  <a:pt x="278" y="98"/>
                  <a:pt x="278" y="99"/>
                  <a:pt x="275" y="100"/>
                </a:cubicBezTo>
                <a:cubicBezTo>
                  <a:pt x="272" y="101"/>
                  <a:pt x="261" y="103"/>
                  <a:pt x="261" y="103"/>
                </a:cubicBezTo>
                <a:cubicBezTo>
                  <a:pt x="260" y="103"/>
                  <a:pt x="260" y="103"/>
                  <a:pt x="260" y="105"/>
                </a:cubicBezTo>
                <a:cubicBezTo>
                  <a:pt x="260" y="106"/>
                  <a:pt x="259" y="117"/>
                  <a:pt x="260" y="126"/>
                </a:cubicBezTo>
                <a:cubicBezTo>
                  <a:pt x="261" y="135"/>
                  <a:pt x="264" y="150"/>
                  <a:pt x="271" y="169"/>
                </a:cubicBezTo>
                <a:cubicBezTo>
                  <a:pt x="279" y="189"/>
                  <a:pt x="287" y="204"/>
                  <a:pt x="304" y="232"/>
                </a:cubicBezTo>
                <a:cubicBezTo>
                  <a:pt x="317" y="253"/>
                  <a:pt x="348" y="301"/>
                  <a:pt x="358" y="323"/>
                </a:cubicBezTo>
                <a:cubicBezTo>
                  <a:pt x="369" y="347"/>
                  <a:pt x="371" y="352"/>
                  <a:pt x="377" y="371"/>
                </a:cubicBezTo>
                <a:cubicBezTo>
                  <a:pt x="383" y="391"/>
                  <a:pt x="381" y="399"/>
                  <a:pt x="379" y="402"/>
                </a:cubicBezTo>
                <a:cubicBezTo>
                  <a:pt x="378" y="404"/>
                  <a:pt x="375" y="408"/>
                  <a:pt x="375" y="410"/>
                </a:cubicBezTo>
                <a:cubicBezTo>
                  <a:pt x="374" y="412"/>
                  <a:pt x="375" y="418"/>
                  <a:pt x="375" y="418"/>
                </a:cubicBezTo>
                <a:cubicBezTo>
                  <a:pt x="376" y="418"/>
                  <a:pt x="376" y="418"/>
                  <a:pt x="376" y="418"/>
                </a:cubicBezTo>
                <a:cubicBezTo>
                  <a:pt x="377" y="683"/>
                  <a:pt x="377" y="683"/>
                  <a:pt x="377" y="683"/>
                </a:cubicBezTo>
                <a:cubicBezTo>
                  <a:pt x="376" y="684"/>
                  <a:pt x="376" y="684"/>
                  <a:pt x="376" y="684"/>
                </a:cubicBezTo>
                <a:cubicBezTo>
                  <a:pt x="376" y="684"/>
                  <a:pt x="375" y="685"/>
                  <a:pt x="375" y="688"/>
                </a:cubicBezTo>
                <a:cubicBezTo>
                  <a:pt x="375" y="693"/>
                  <a:pt x="376" y="693"/>
                  <a:pt x="377" y="696"/>
                </a:cubicBezTo>
                <a:cubicBezTo>
                  <a:pt x="379" y="699"/>
                  <a:pt x="381" y="706"/>
                  <a:pt x="380" y="717"/>
                </a:cubicBezTo>
                <a:cubicBezTo>
                  <a:pt x="380" y="727"/>
                  <a:pt x="380" y="731"/>
                  <a:pt x="377" y="735"/>
                </a:cubicBezTo>
                <a:cubicBezTo>
                  <a:pt x="373" y="740"/>
                  <a:pt x="373" y="742"/>
                  <a:pt x="372" y="746"/>
                </a:cubicBezTo>
                <a:cubicBezTo>
                  <a:pt x="371" y="751"/>
                  <a:pt x="370" y="754"/>
                  <a:pt x="370" y="756"/>
                </a:cubicBezTo>
                <a:cubicBezTo>
                  <a:pt x="370" y="758"/>
                  <a:pt x="368" y="767"/>
                  <a:pt x="365" y="771"/>
                </a:cubicBezTo>
                <a:cubicBezTo>
                  <a:pt x="365" y="772"/>
                  <a:pt x="363" y="779"/>
                  <a:pt x="363" y="782"/>
                </a:cubicBezTo>
                <a:cubicBezTo>
                  <a:pt x="362" y="785"/>
                  <a:pt x="361" y="791"/>
                  <a:pt x="360" y="794"/>
                </a:cubicBezTo>
                <a:cubicBezTo>
                  <a:pt x="359" y="797"/>
                  <a:pt x="358" y="802"/>
                  <a:pt x="357" y="806"/>
                </a:cubicBezTo>
                <a:cubicBezTo>
                  <a:pt x="357" y="809"/>
                  <a:pt x="356" y="815"/>
                  <a:pt x="356" y="819"/>
                </a:cubicBezTo>
                <a:cubicBezTo>
                  <a:pt x="354" y="824"/>
                  <a:pt x="353" y="828"/>
                  <a:pt x="354" y="831"/>
                </a:cubicBezTo>
                <a:cubicBezTo>
                  <a:pt x="354" y="834"/>
                  <a:pt x="353" y="840"/>
                  <a:pt x="352" y="843"/>
                </a:cubicBezTo>
                <a:cubicBezTo>
                  <a:pt x="352" y="847"/>
                  <a:pt x="351" y="853"/>
                  <a:pt x="352" y="857"/>
                </a:cubicBezTo>
                <a:cubicBezTo>
                  <a:pt x="352" y="860"/>
                  <a:pt x="351" y="866"/>
                  <a:pt x="351" y="868"/>
                </a:cubicBezTo>
                <a:cubicBezTo>
                  <a:pt x="351" y="871"/>
                  <a:pt x="351" y="878"/>
                  <a:pt x="351" y="881"/>
                </a:cubicBezTo>
                <a:cubicBezTo>
                  <a:pt x="352" y="884"/>
                  <a:pt x="352" y="888"/>
                  <a:pt x="352" y="891"/>
                </a:cubicBezTo>
                <a:cubicBezTo>
                  <a:pt x="352" y="895"/>
                  <a:pt x="352" y="899"/>
                  <a:pt x="352" y="904"/>
                </a:cubicBezTo>
                <a:cubicBezTo>
                  <a:pt x="353" y="908"/>
                  <a:pt x="354" y="914"/>
                  <a:pt x="354" y="917"/>
                </a:cubicBezTo>
                <a:cubicBezTo>
                  <a:pt x="355" y="920"/>
                  <a:pt x="355" y="928"/>
                  <a:pt x="356" y="931"/>
                </a:cubicBezTo>
                <a:cubicBezTo>
                  <a:pt x="357" y="933"/>
                  <a:pt x="359" y="939"/>
                  <a:pt x="359" y="944"/>
                </a:cubicBezTo>
                <a:cubicBezTo>
                  <a:pt x="359" y="948"/>
                  <a:pt x="359" y="952"/>
                  <a:pt x="360" y="956"/>
                </a:cubicBezTo>
                <a:cubicBezTo>
                  <a:pt x="362" y="959"/>
                  <a:pt x="364" y="966"/>
                  <a:pt x="365" y="971"/>
                </a:cubicBezTo>
                <a:cubicBezTo>
                  <a:pt x="365" y="976"/>
                  <a:pt x="365" y="977"/>
                  <a:pt x="367" y="980"/>
                </a:cubicBezTo>
                <a:cubicBezTo>
                  <a:pt x="368" y="983"/>
                  <a:pt x="371" y="990"/>
                  <a:pt x="372" y="995"/>
                </a:cubicBezTo>
                <a:cubicBezTo>
                  <a:pt x="372" y="999"/>
                  <a:pt x="372" y="1000"/>
                  <a:pt x="373" y="1003"/>
                </a:cubicBezTo>
                <a:cubicBezTo>
                  <a:pt x="374" y="1006"/>
                  <a:pt x="373" y="1006"/>
                  <a:pt x="376" y="1009"/>
                </a:cubicBezTo>
                <a:cubicBezTo>
                  <a:pt x="378" y="1013"/>
                  <a:pt x="381" y="1015"/>
                  <a:pt x="381" y="1025"/>
                </a:cubicBezTo>
                <a:cubicBezTo>
                  <a:pt x="381" y="1034"/>
                  <a:pt x="379" y="1051"/>
                  <a:pt x="375" y="1075"/>
                </a:cubicBezTo>
                <a:cubicBezTo>
                  <a:pt x="370" y="1099"/>
                  <a:pt x="359" y="1126"/>
                  <a:pt x="352" y="1140"/>
                </a:cubicBezTo>
                <a:cubicBezTo>
                  <a:pt x="344" y="1154"/>
                  <a:pt x="336" y="1160"/>
                  <a:pt x="323" y="1163"/>
                </a:cubicBezTo>
                <a:cubicBezTo>
                  <a:pt x="311" y="1166"/>
                  <a:pt x="293" y="1162"/>
                  <a:pt x="282" y="1159"/>
                </a:cubicBezTo>
                <a:cubicBezTo>
                  <a:pt x="270" y="1155"/>
                  <a:pt x="259" y="1150"/>
                  <a:pt x="252" y="1146"/>
                </a:cubicBezTo>
                <a:cubicBezTo>
                  <a:pt x="249" y="1153"/>
                  <a:pt x="243" y="1162"/>
                  <a:pt x="238" y="1167"/>
                </a:cubicBezTo>
                <a:cubicBezTo>
                  <a:pt x="233" y="1173"/>
                  <a:pt x="228" y="1174"/>
                  <a:pt x="200" y="1174"/>
                </a:cubicBezTo>
                <a:cubicBezTo>
                  <a:pt x="172" y="1174"/>
                  <a:pt x="162" y="1172"/>
                  <a:pt x="154" y="1163"/>
                </a:cubicBezTo>
                <a:cubicBezTo>
                  <a:pt x="146" y="1153"/>
                  <a:pt x="144" y="1144"/>
                  <a:pt x="143" y="1141"/>
                </a:cubicBezTo>
                <a:cubicBezTo>
                  <a:pt x="139" y="1142"/>
                  <a:pt x="133" y="1145"/>
                  <a:pt x="124" y="1150"/>
                </a:cubicBezTo>
                <a:cubicBezTo>
                  <a:pt x="116" y="1155"/>
                  <a:pt x="108" y="1159"/>
                  <a:pt x="90" y="1162"/>
                </a:cubicBezTo>
                <a:cubicBezTo>
                  <a:pt x="72" y="1165"/>
                  <a:pt x="48" y="1160"/>
                  <a:pt x="38" y="1151"/>
                </a:cubicBezTo>
                <a:cubicBezTo>
                  <a:pt x="30" y="1142"/>
                  <a:pt x="22" y="1119"/>
                  <a:pt x="15" y="1100"/>
                </a:cubicBezTo>
                <a:cubicBezTo>
                  <a:pt x="9" y="1082"/>
                  <a:pt x="1" y="1040"/>
                  <a:pt x="1" y="1033"/>
                </a:cubicBezTo>
                <a:cubicBezTo>
                  <a:pt x="0" y="1022"/>
                  <a:pt x="1" y="1015"/>
                  <a:pt x="3" y="1012"/>
                </a:cubicBezTo>
                <a:cubicBezTo>
                  <a:pt x="5" y="1010"/>
                  <a:pt x="6" y="1009"/>
                  <a:pt x="8" y="1003"/>
                </a:cubicBezTo>
                <a:cubicBezTo>
                  <a:pt x="9" y="997"/>
                  <a:pt x="10" y="997"/>
                  <a:pt x="10" y="993"/>
                </a:cubicBezTo>
                <a:cubicBezTo>
                  <a:pt x="11" y="989"/>
                  <a:pt x="12" y="983"/>
                  <a:pt x="14" y="979"/>
                </a:cubicBezTo>
                <a:cubicBezTo>
                  <a:pt x="16" y="975"/>
                  <a:pt x="17" y="974"/>
                  <a:pt x="17" y="970"/>
                </a:cubicBezTo>
                <a:cubicBezTo>
                  <a:pt x="17" y="966"/>
                  <a:pt x="18" y="960"/>
                  <a:pt x="20" y="955"/>
                </a:cubicBezTo>
                <a:cubicBezTo>
                  <a:pt x="22" y="950"/>
                  <a:pt x="22" y="949"/>
                  <a:pt x="22" y="945"/>
                </a:cubicBezTo>
                <a:cubicBezTo>
                  <a:pt x="22" y="941"/>
                  <a:pt x="23" y="935"/>
                  <a:pt x="25" y="930"/>
                </a:cubicBezTo>
                <a:cubicBezTo>
                  <a:pt x="26" y="925"/>
                  <a:pt x="27" y="924"/>
                  <a:pt x="26" y="918"/>
                </a:cubicBezTo>
                <a:cubicBezTo>
                  <a:pt x="26" y="913"/>
                  <a:pt x="27" y="909"/>
                  <a:pt x="29" y="905"/>
                </a:cubicBezTo>
                <a:cubicBezTo>
                  <a:pt x="30" y="900"/>
                  <a:pt x="30" y="898"/>
                  <a:pt x="30" y="894"/>
                </a:cubicBezTo>
                <a:cubicBezTo>
                  <a:pt x="30" y="889"/>
                  <a:pt x="29" y="884"/>
                  <a:pt x="30" y="879"/>
                </a:cubicBezTo>
                <a:cubicBezTo>
                  <a:pt x="32" y="874"/>
                  <a:pt x="31" y="872"/>
                  <a:pt x="31" y="868"/>
                </a:cubicBezTo>
                <a:cubicBezTo>
                  <a:pt x="30" y="864"/>
                  <a:pt x="30" y="858"/>
                  <a:pt x="30" y="854"/>
                </a:cubicBezTo>
                <a:cubicBezTo>
                  <a:pt x="31" y="849"/>
                  <a:pt x="31" y="847"/>
                  <a:pt x="30" y="843"/>
                </a:cubicBezTo>
                <a:cubicBezTo>
                  <a:pt x="29" y="839"/>
                  <a:pt x="28" y="834"/>
                  <a:pt x="29" y="828"/>
                </a:cubicBezTo>
                <a:cubicBezTo>
                  <a:pt x="29" y="825"/>
                  <a:pt x="29" y="822"/>
                  <a:pt x="28" y="819"/>
                </a:cubicBezTo>
                <a:cubicBezTo>
                  <a:pt x="27" y="816"/>
                  <a:pt x="26" y="812"/>
                  <a:pt x="26" y="806"/>
                </a:cubicBezTo>
                <a:cubicBezTo>
                  <a:pt x="26" y="801"/>
                  <a:pt x="25" y="799"/>
                  <a:pt x="24" y="796"/>
                </a:cubicBezTo>
                <a:cubicBezTo>
                  <a:pt x="24" y="794"/>
                  <a:pt x="21" y="788"/>
                  <a:pt x="20" y="782"/>
                </a:cubicBezTo>
                <a:cubicBezTo>
                  <a:pt x="20" y="775"/>
                  <a:pt x="19" y="774"/>
                  <a:pt x="18" y="771"/>
                </a:cubicBezTo>
                <a:cubicBezTo>
                  <a:pt x="17" y="769"/>
                  <a:pt x="14" y="762"/>
                  <a:pt x="13" y="756"/>
                </a:cubicBezTo>
                <a:cubicBezTo>
                  <a:pt x="12" y="750"/>
                  <a:pt x="11" y="746"/>
                  <a:pt x="10" y="744"/>
                </a:cubicBezTo>
                <a:cubicBezTo>
                  <a:pt x="9" y="742"/>
                  <a:pt x="5" y="737"/>
                  <a:pt x="4" y="732"/>
                </a:cubicBezTo>
                <a:cubicBezTo>
                  <a:pt x="3" y="728"/>
                  <a:pt x="3" y="717"/>
                  <a:pt x="3" y="709"/>
                </a:cubicBezTo>
                <a:cubicBezTo>
                  <a:pt x="3" y="701"/>
                  <a:pt x="3" y="698"/>
                  <a:pt x="5" y="694"/>
                </a:cubicBezTo>
                <a:cubicBezTo>
                  <a:pt x="8" y="690"/>
                  <a:pt x="8" y="688"/>
                  <a:pt x="8" y="684"/>
                </a:cubicBezTo>
                <a:cubicBezTo>
                  <a:pt x="8" y="683"/>
                  <a:pt x="8" y="683"/>
                  <a:pt x="8" y="683"/>
                </a:cubicBezTo>
                <a:cubicBezTo>
                  <a:pt x="7" y="420"/>
                  <a:pt x="7" y="420"/>
                  <a:pt x="7" y="420"/>
                </a:cubicBezTo>
                <a:cubicBezTo>
                  <a:pt x="8" y="420"/>
                  <a:pt x="8" y="420"/>
                  <a:pt x="8" y="420"/>
                </a:cubicBezTo>
                <a:cubicBezTo>
                  <a:pt x="8" y="420"/>
                  <a:pt x="8" y="415"/>
                  <a:pt x="8" y="411"/>
                </a:cubicBezTo>
                <a:cubicBezTo>
                  <a:pt x="7" y="408"/>
                  <a:pt x="7" y="407"/>
                  <a:pt x="5" y="403"/>
                </a:cubicBezTo>
                <a:cubicBezTo>
                  <a:pt x="2" y="399"/>
                  <a:pt x="2" y="394"/>
                  <a:pt x="5" y="379"/>
                </a:cubicBezTo>
                <a:cubicBezTo>
                  <a:pt x="6" y="364"/>
                  <a:pt x="19" y="335"/>
                  <a:pt x="24" y="325"/>
                </a:cubicBezTo>
                <a:cubicBezTo>
                  <a:pt x="31" y="311"/>
                  <a:pt x="43" y="292"/>
                  <a:pt x="52" y="276"/>
                </a:cubicBezTo>
                <a:cubicBezTo>
                  <a:pt x="62" y="261"/>
                  <a:pt x="77" y="237"/>
                  <a:pt x="86" y="222"/>
                </a:cubicBezTo>
                <a:cubicBezTo>
                  <a:pt x="95" y="207"/>
                  <a:pt x="104" y="191"/>
                  <a:pt x="110" y="178"/>
                </a:cubicBezTo>
                <a:cubicBezTo>
                  <a:pt x="115" y="165"/>
                  <a:pt x="121" y="151"/>
                  <a:pt x="122" y="141"/>
                </a:cubicBezTo>
                <a:cubicBezTo>
                  <a:pt x="124" y="132"/>
                  <a:pt x="125" y="122"/>
                  <a:pt x="125" y="115"/>
                </a:cubicBezTo>
                <a:cubicBezTo>
                  <a:pt x="125" y="108"/>
                  <a:pt x="125" y="105"/>
                  <a:pt x="125" y="103"/>
                </a:cubicBezTo>
                <a:cubicBezTo>
                  <a:pt x="125" y="103"/>
                  <a:pt x="125" y="103"/>
                  <a:pt x="122" y="103"/>
                </a:cubicBezTo>
                <a:cubicBezTo>
                  <a:pt x="119" y="103"/>
                  <a:pt x="114" y="102"/>
                  <a:pt x="111" y="101"/>
                </a:cubicBezTo>
                <a:cubicBezTo>
                  <a:pt x="108" y="100"/>
                  <a:pt x="105" y="99"/>
                  <a:pt x="106" y="95"/>
                </a:cubicBezTo>
                <a:cubicBezTo>
                  <a:pt x="106" y="92"/>
                  <a:pt x="109" y="92"/>
                  <a:pt x="112" y="91"/>
                </a:cubicBezTo>
                <a:cubicBezTo>
                  <a:pt x="115" y="90"/>
                  <a:pt x="122" y="90"/>
                  <a:pt x="124" y="89"/>
                </a:cubicBezTo>
                <a:cubicBezTo>
                  <a:pt x="126" y="88"/>
                  <a:pt x="126" y="88"/>
                  <a:pt x="126" y="86"/>
                </a:cubicBezTo>
                <a:cubicBezTo>
                  <a:pt x="119" y="86"/>
                  <a:pt x="111" y="86"/>
                  <a:pt x="111" y="82"/>
                </a:cubicBezTo>
                <a:cubicBezTo>
                  <a:pt x="112" y="79"/>
                  <a:pt x="112" y="67"/>
                  <a:pt x="113" y="61"/>
                </a:cubicBezTo>
                <a:cubicBezTo>
                  <a:pt x="113" y="56"/>
                  <a:pt x="113" y="43"/>
                  <a:pt x="114" y="35"/>
                </a:cubicBezTo>
                <a:cubicBezTo>
                  <a:pt x="115" y="27"/>
                  <a:pt x="117" y="17"/>
                  <a:pt x="117" y="13"/>
                </a:cubicBezTo>
                <a:cubicBezTo>
                  <a:pt x="118" y="9"/>
                  <a:pt x="121" y="5"/>
                  <a:pt x="129" y="3"/>
                </a:cubicBezTo>
                <a:cubicBezTo>
                  <a:pt x="136" y="2"/>
                  <a:pt x="179" y="0"/>
                  <a:pt x="192" y="0"/>
                </a:cubicBezTo>
                <a:cubicBezTo>
                  <a:pt x="192" y="0"/>
                  <a:pt x="253" y="0"/>
                  <a:pt x="2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914126"/>
            <a:endParaRPr lang="en-US" sz="1799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914126" indent="-457063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650505" indent="-279316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8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24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6911140" y="-11574"/>
            <a:ext cx="5280860" cy="6869574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610032 w 5213684"/>
              <a:gd name="connsiteY2" fmla="*/ 1284790 h 6858000"/>
              <a:gd name="connsiteX3" fmla="*/ 5213684 w 5213684"/>
              <a:gd name="connsiteY3" fmla="*/ 235818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90064 w 5213684"/>
              <a:gd name="connsiteY2" fmla="*/ 1365813 h 6858000"/>
              <a:gd name="connsiteX3" fmla="*/ 5213684 w 5213684"/>
              <a:gd name="connsiteY3" fmla="*/ 235818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90064 w 5213684"/>
              <a:gd name="connsiteY2" fmla="*/ 1365813 h 6858000"/>
              <a:gd name="connsiteX3" fmla="*/ 5213684 w 5213684"/>
              <a:gd name="connsiteY3" fmla="*/ 3886048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32927 w 5213684"/>
              <a:gd name="connsiteY2" fmla="*/ 1689904 h 6858000"/>
              <a:gd name="connsiteX3" fmla="*/ 5213684 w 5213684"/>
              <a:gd name="connsiteY3" fmla="*/ 3886048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32927 w 5213684"/>
              <a:gd name="connsiteY2" fmla="*/ 1689904 h 6858000"/>
              <a:gd name="connsiteX3" fmla="*/ 3248163 w 5213684"/>
              <a:gd name="connsiteY3" fmla="*/ 4140691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248163 w 5213684"/>
              <a:gd name="connsiteY3" fmla="*/ 4140691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488139 w 5213684"/>
              <a:gd name="connsiteY3" fmla="*/ 421013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488139 w 5213684"/>
              <a:gd name="connsiteY3" fmla="*/ 421013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0 h 6858000"/>
              <a:gd name="connsiteX0" fmla="*/ 0 w 5256977"/>
              <a:gd name="connsiteY0" fmla="*/ 0 h 6869574"/>
              <a:gd name="connsiteX1" fmla="*/ 1757382 w 5256977"/>
              <a:gd name="connsiteY1" fmla="*/ 11574 h 6869574"/>
              <a:gd name="connsiteX2" fmla="*/ 3527624 w 5256977"/>
              <a:gd name="connsiteY2" fmla="*/ 1226916 h 6869574"/>
              <a:gd name="connsiteX3" fmla="*/ 3531432 w 5256977"/>
              <a:gd name="connsiteY3" fmla="*/ 4221713 h 6869574"/>
              <a:gd name="connsiteX4" fmla="*/ 5256977 w 5256977"/>
              <a:gd name="connsiteY4" fmla="*/ 6869574 h 6869574"/>
              <a:gd name="connsiteX5" fmla="*/ 3193456 w 5256977"/>
              <a:gd name="connsiteY5" fmla="*/ 6869574 h 6869574"/>
              <a:gd name="connsiteX6" fmla="*/ 43293 w 5256977"/>
              <a:gd name="connsiteY6" fmla="*/ 4679826 h 6869574"/>
              <a:gd name="connsiteX7" fmla="*/ 43293 w 5256977"/>
              <a:gd name="connsiteY7" fmla="*/ 3497245 h 6869574"/>
              <a:gd name="connsiteX8" fmla="*/ 0 w 5256977"/>
              <a:gd name="connsiteY8" fmla="*/ 0 h 6869574"/>
              <a:gd name="connsiteX0" fmla="*/ 0 w 5256977"/>
              <a:gd name="connsiteY0" fmla="*/ 0 h 6869574"/>
              <a:gd name="connsiteX1" fmla="*/ 1757382 w 5256977"/>
              <a:gd name="connsiteY1" fmla="*/ 11574 h 6869574"/>
              <a:gd name="connsiteX2" fmla="*/ 3527624 w 5256977"/>
              <a:gd name="connsiteY2" fmla="*/ 1226916 h 6869574"/>
              <a:gd name="connsiteX3" fmla="*/ 3531432 w 5256977"/>
              <a:gd name="connsiteY3" fmla="*/ 4221713 h 6869574"/>
              <a:gd name="connsiteX4" fmla="*/ 5256977 w 5256977"/>
              <a:gd name="connsiteY4" fmla="*/ 6869574 h 6869574"/>
              <a:gd name="connsiteX5" fmla="*/ 3193456 w 5256977"/>
              <a:gd name="connsiteY5" fmla="*/ 6869574 h 6869574"/>
              <a:gd name="connsiteX6" fmla="*/ 43293 w 5256977"/>
              <a:gd name="connsiteY6" fmla="*/ 4679826 h 6869574"/>
              <a:gd name="connsiteX7" fmla="*/ 0 w 5256977"/>
              <a:gd name="connsiteY7" fmla="*/ 0 h 6869574"/>
              <a:gd name="connsiteX0" fmla="*/ 2417 w 5213684"/>
              <a:gd name="connsiteY0" fmla="*/ 0 h 6869574"/>
              <a:gd name="connsiteX1" fmla="*/ 1714089 w 5213684"/>
              <a:gd name="connsiteY1" fmla="*/ 11574 h 6869574"/>
              <a:gd name="connsiteX2" fmla="*/ 3484331 w 5213684"/>
              <a:gd name="connsiteY2" fmla="*/ 1226916 h 6869574"/>
              <a:gd name="connsiteX3" fmla="*/ 3488139 w 5213684"/>
              <a:gd name="connsiteY3" fmla="*/ 4221713 h 6869574"/>
              <a:gd name="connsiteX4" fmla="*/ 5213684 w 5213684"/>
              <a:gd name="connsiteY4" fmla="*/ 6869574 h 6869574"/>
              <a:gd name="connsiteX5" fmla="*/ 3150163 w 5213684"/>
              <a:gd name="connsiteY5" fmla="*/ 6869574 h 6869574"/>
              <a:gd name="connsiteX6" fmla="*/ 0 w 5213684"/>
              <a:gd name="connsiteY6" fmla="*/ 4679826 h 6869574"/>
              <a:gd name="connsiteX7" fmla="*/ 2417 w 5213684"/>
              <a:gd name="connsiteY7" fmla="*/ 0 h 686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84" h="6869574">
                <a:moveTo>
                  <a:pt x="2417" y="0"/>
                </a:moveTo>
                <a:lnTo>
                  <a:pt x="1714089" y="11574"/>
                </a:lnTo>
                <a:lnTo>
                  <a:pt x="3484331" y="1226916"/>
                </a:lnTo>
                <a:cubicBezTo>
                  <a:pt x="3489410" y="2043845"/>
                  <a:pt x="3483060" y="3404784"/>
                  <a:pt x="3488139" y="4221713"/>
                </a:cubicBezTo>
                <a:lnTo>
                  <a:pt x="5213684" y="6869574"/>
                </a:lnTo>
                <a:lnTo>
                  <a:pt x="3150163" y="6869574"/>
                </a:lnTo>
                <a:lnTo>
                  <a:pt x="0" y="4679826"/>
                </a:lnTo>
                <a:cubicBezTo>
                  <a:pt x="806" y="3119884"/>
                  <a:pt x="1611" y="1559942"/>
                  <a:pt x="2417" y="0"/>
                </a:cubicBezTo>
                <a:close/>
              </a:path>
            </a:pathLst>
          </a:custGeom>
          <a:solidFill>
            <a:srgbClr val="00A259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 userDrawn="1"/>
        </p:nvSpPr>
        <p:spPr>
          <a:xfrm>
            <a:off x="-150881" y="-11574"/>
            <a:ext cx="7074569" cy="6537876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48925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48127" y="6448925"/>
                </a:lnTo>
                <a:lnTo>
                  <a:pt x="0" y="481263"/>
                </a:lnTo>
                <a:lnTo>
                  <a:pt x="1033300" y="0"/>
                </a:lnTo>
                <a:close/>
              </a:path>
            </a:pathLst>
          </a:custGeom>
          <a:solidFill>
            <a:srgbClr val="00A259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914126" indent="-457063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650505" indent="-279316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8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19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1" y="-609600"/>
            <a:ext cx="12192000" cy="7467600"/>
          </a:xfrm>
          <a:prstGeom prst="rect">
            <a:avLst/>
          </a:prstGeom>
        </p:spPr>
      </p:pic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7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8"/>
            <a:ext cx="1857376" cy="339726"/>
            <a:chOff x="9958388" y="6256338"/>
            <a:chExt cx="1857376" cy="339726"/>
          </a:xfrm>
          <a:solidFill>
            <a:schemeClr val="bg1"/>
          </a:solidFill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87393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7624" y="1438955"/>
            <a:ext cx="10015803" cy="4548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7509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2" name="think-cell Slide" r:id="rId4" imgW="305" imgH="305" progId="TCLayout.ActiveDocument.1">
                  <p:embed/>
                </p:oleObj>
              </mc:Choice>
              <mc:Fallback>
                <p:oleObj name="think-cell Slide" r:id="rId4" imgW="305" imgH="30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8000" y="459572"/>
            <a:ext cx="11176000" cy="857250"/>
          </a:xfrm>
          <a:prstGeom prst="rect">
            <a:avLst/>
          </a:prstGeom>
        </p:spPr>
        <p:txBody>
          <a:bodyPr anchor="t"/>
          <a:lstStyle>
            <a:lvl1pPr algn="l">
              <a:defRPr sz="3200" cap="none" baseline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065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6816" y="666751"/>
            <a:ext cx="5557363" cy="5347136"/>
          </a:xfrm>
        </p:spPr>
        <p:txBody>
          <a:bodyPr/>
          <a:lstStyle>
            <a:lvl1pPr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06816" y="6627971"/>
            <a:ext cx="4114800" cy="175166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07B2D73-A0DF-2047-828F-536FCFD0891F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4702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">
    <p:bg>
      <p:bgPr>
        <a:solidFill>
          <a:srgbClr val="E41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480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61751" y="2322264"/>
            <a:ext cx="8209547" cy="1325563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 sz="5998" cap="all" baseline="0" dirty="0">
                <a:latin typeface="Arial Black" panose="020B0A04020102020204" pitchFamily="34" charset="0"/>
              </a:defRPr>
            </a:lvl1pPr>
          </a:lstStyle>
          <a:p>
            <a:pPr lvl="0">
              <a:lnSpc>
                <a:spcPct val="70000"/>
              </a:lnSpc>
            </a:pPr>
            <a:r>
              <a:rPr lang="en-US" dirty="0"/>
              <a:t>Click to edit title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561750" y="3930074"/>
            <a:ext cx="6791241" cy="1747838"/>
          </a:xfrm>
        </p:spPr>
        <p:txBody>
          <a:bodyPr vert="horz" lIns="91440" tIns="45720" rIns="91440" bIns="45720" rtlCol="0">
            <a:normAutofit/>
          </a:bodyPr>
          <a:lstStyle>
            <a:lvl1pPr marL="336449" indent="-336449">
              <a:buNone/>
              <a:defRPr lang="en-US" b="1" cap="all" baseline="0" dirty="0">
                <a:solidFill>
                  <a:schemeClr val="tx1"/>
                </a:solidFill>
              </a:defRPr>
            </a:lvl1pPr>
          </a:lstStyle>
          <a:p>
            <a:pPr marL="0" lvl="0" indent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41939189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1" y="6858002"/>
            <a:ext cx="4114800" cy="365125"/>
          </a:xfrm>
        </p:spPr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6301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2812162" cy="262502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914126" indent="-457063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650505" indent="-279316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509505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1085850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7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8"/>
            <a:ext cx="1857376" cy="339726"/>
            <a:chOff x="9958388" y="6256338"/>
            <a:chExt cx="1857376" cy="339726"/>
          </a:xfrm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22621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2812162" cy="26250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509505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7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8"/>
            <a:ext cx="1857376" cy="339726"/>
            <a:chOff x="9958388" y="6256338"/>
            <a:chExt cx="1857376" cy="339726"/>
          </a:xfrm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03167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 userDrawn="1"/>
        </p:nvSpPr>
        <p:spPr>
          <a:xfrm flipH="1">
            <a:off x="-166" y="-16042"/>
            <a:ext cx="5280860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rgbClr val="D1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3" name="Freeform 12"/>
          <p:cNvSpPr/>
          <p:nvPr userDrawn="1"/>
        </p:nvSpPr>
        <p:spPr>
          <a:xfrm flipH="1">
            <a:off x="5246339" y="-15497"/>
            <a:ext cx="6978316" cy="6900338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912976 w 6978316"/>
              <a:gd name="connsiteY0" fmla="*/ 0 h 6854039"/>
              <a:gd name="connsiteX1" fmla="*/ 6978316 w 6978316"/>
              <a:gd name="connsiteY1" fmla="*/ 405114 h 6854039"/>
              <a:gd name="connsiteX2" fmla="*/ 6978316 w 6978316"/>
              <a:gd name="connsiteY2" fmla="*/ 3890785 h 6854039"/>
              <a:gd name="connsiteX3" fmla="*/ 48127 w 6978316"/>
              <a:gd name="connsiteY3" fmla="*/ 6854039 h 6854039"/>
              <a:gd name="connsiteX4" fmla="*/ 0 w 6978316"/>
              <a:gd name="connsiteY4" fmla="*/ 886377 h 6854039"/>
              <a:gd name="connsiteX5" fmla="*/ 1912976 w 6978316"/>
              <a:gd name="connsiteY5" fmla="*/ 0 h 6854039"/>
              <a:gd name="connsiteX0" fmla="*/ 1912976 w 7013040"/>
              <a:gd name="connsiteY0" fmla="*/ 46299 h 6900338"/>
              <a:gd name="connsiteX1" fmla="*/ 7013040 w 7013040"/>
              <a:gd name="connsiteY1" fmla="*/ 0 h 6900338"/>
              <a:gd name="connsiteX2" fmla="*/ 6978316 w 7013040"/>
              <a:gd name="connsiteY2" fmla="*/ 3937084 h 6900338"/>
              <a:gd name="connsiteX3" fmla="*/ 48127 w 7013040"/>
              <a:gd name="connsiteY3" fmla="*/ 6900338 h 6900338"/>
              <a:gd name="connsiteX4" fmla="*/ 0 w 7013040"/>
              <a:gd name="connsiteY4" fmla="*/ 932676 h 6900338"/>
              <a:gd name="connsiteX5" fmla="*/ 1912976 w 7013040"/>
              <a:gd name="connsiteY5" fmla="*/ 46299 h 6900338"/>
              <a:gd name="connsiteX0" fmla="*/ 1912976 w 6978316"/>
              <a:gd name="connsiteY0" fmla="*/ 46299 h 6900338"/>
              <a:gd name="connsiteX1" fmla="*/ 6978316 w 6978316"/>
              <a:gd name="connsiteY1" fmla="*/ 0 h 6900338"/>
              <a:gd name="connsiteX2" fmla="*/ 6978316 w 6978316"/>
              <a:gd name="connsiteY2" fmla="*/ 3937084 h 6900338"/>
              <a:gd name="connsiteX3" fmla="*/ 48127 w 6978316"/>
              <a:gd name="connsiteY3" fmla="*/ 6900338 h 6900338"/>
              <a:gd name="connsiteX4" fmla="*/ 0 w 6978316"/>
              <a:gd name="connsiteY4" fmla="*/ 932676 h 6900338"/>
              <a:gd name="connsiteX5" fmla="*/ 1912976 w 6978316"/>
              <a:gd name="connsiteY5" fmla="*/ 46299 h 690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900338">
                <a:moveTo>
                  <a:pt x="1912976" y="46299"/>
                </a:moveTo>
                <a:lnTo>
                  <a:pt x="6978316" y="0"/>
                </a:lnTo>
                <a:lnTo>
                  <a:pt x="6978316" y="3937084"/>
                </a:lnTo>
                <a:lnTo>
                  <a:pt x="48127" y="6900338"/>
                </a:lnTo>
                <a:lnTo>
                  <a:pt x="0" y="932676"/>
                </a:lnTo>
                <a:lnTo>
                  <a:pt x="1912976" y="46299"/>
                </a:lnTo>
                <a:close/>
              </a:path>
            </a:pathLst>
          </a:custGeom>
          <a:solidFill>
            <a:srgbClr val="9A1C2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 userDrawn="1"/>
        </p:nvSpPr>
        <p:spPr>
          <a:xfrm>
            <a:off x="10428064" y="67563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rgbClr val="E6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914126" indent="-457063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650505" indent="-279316">
              <a:buClr>
                <a:schemeClr val="bg1"/>
              </a:buClr>
              <a:buFont typeface="Arial" panose="020B0604020202020204" pitchFamily="34" charset="0"/>
              <a:buChar char="‒"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8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4982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 flipH="1">
            <a:off x="1" y="5919539"/>
            <a:ext cx="12192000" cy="938463"/>
          </a:xfrm>
          <a:prstGeom prst="rect">
            <a:avLst/>
          </a:prstGeom>
          <a:solidFill>
            <a:srgbClr val="9A1C2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 userDrawn="1"/>
        </p:nvSpPr>
        <p:spPr>
          <a:xfrm>
            <a:off x="10418560" y="194375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rgbClr val="BA1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9098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914126" indent="-457063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650505" indent="-279316">
              <a:buClr>
                <a:schemeClr val="bg1"/>
              </a:buClr>
              <a:buFont typeface="Arial" panose="020B0604020202020204" pitchFamily="34" charset="0"/>
              <a:buChar char="‒"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1866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6930190" y="0"/>
            <a:ext cx="5261810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chemeClr val="accent6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 userDrawn="1"/>
        </p:nvSpPr>
        <p:spPr>
          <a:xfrm>
            <a:off x="1" y="3"/>
            <a:ext cx="6978316" cy="6464967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033300 w 6978316"/>
              <a:gd name="connsiteY0" fmla="*/ 0 h 6464967"/>
              <a:gd name="connsiteX1" fmla="*/ 6978316 w 6978316"/>
              <a:gd name="connsiteY1" fmla="*/ 0 h 6464967"/>
              <a:gd name="connsiteX2" fmla="*/ 6978316 w 6978316"/>
              <a:gd name="connsiteY2" fmla="*/ 3485671 h 6464967"/>
              <a:gd name="connsiteX3" fmla="*/ 16043 w 6978316"/>
              <a:gd name="connsiteY3" fmla="*/ 6464967 h 6464967"/>
              <a:gd name="connsiteX4" fmla="*/ 0 w 6978316"/>
              <a:gd name="connsiteY4" fmla="*/ 481263 h 6464967"/>
              <a:gd name="connsiteX5" fmla="*/ 1033300 w 6978316"/>
              <a:gd name="connsiteY5" fmla="*/ 0 h 646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64967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16043" y="6464967"/>
                </a:lnTo>
                <a:cubicBezTo>
                  <a:pt x="10695" y="4470399"/>
                  <a:pt x="5348" y="2475831"/>
                  <a:pt x="0" y="481263"/>
                </a:cubicBezTo>
                <a:lnTo>
                  <a:pt x="1033300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 flipH="1">
            <a:off x="0" y="67563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3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ot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" name="think-cell Slide" r:id="rId4" imgW="305" imgH="305" progId="TCLayout.ActiveDocument.1">
                  <p:embed/>
                </p:oleObj>
              </mc:Choice>
              <mc:Fallback>
                <p:oleObj name="think-cell Slide" r:id="rId4" imgW="305" imgH="30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8000" y="459572"/>
            <a:ext cx="11176000" cy="857250"/>
          </a:xfrm>
          <a:prstGeom prst="rect">
            <a:avLst/>
          </a:prstGeom>
        </p:spPr>
        <p:txBody>
          <a:bodyPr anchor="t"/>
          <a:lstStyle>
            <a:lvl1pPr algn="l">
              <a:defRPr sz="3200" cap="none" baseline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60290" y="5197811"/>
            <a:ext cx="12336197" cy="1845104"/>
            <a:chOff x="-60290" y="5197811"/>
            <a:chExt cx="12336197" cy="1845104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4675" y="5867030"/>
              <a:ext cx="455337" cy="112429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4687170" y="5197811"/>
              <a:ext cx="772463" cy="181756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4624" y="5463211"/>
              <a:ext cx="528347" cy="155396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069" y="5537034"/>
              <a:ext cx="578305" cy="143579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7137347" y="5296000"/>
              <a:ext cx="633258" cy="174691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831" y="5486488"/>
              <a:ext cx="431487" cy="149648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6858" y="5338408"/>
              <a:ext cx="541311" cy="1665569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4138" y="6085923"/>
              <a:ext cx="397090" cy="90247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7991157" y="6146542"/>
              <a:ext cx="399862" cy="85743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-60290" y="5208562"/>
              <a:ext cx="742105" cy="1795415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5361" y="5568185"/>
              <a:ext cx="474206" cy="143579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4524" y="5547186"/>
              <a:ext cx="469025" cy="143579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 userDrawn="1"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249" y="5568185"/>
              <a:ext cx="540815" cy="143579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3281" y="5672857"/>
              <a:ext cx="461456" cy="133112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 userDrawn="1"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2931" y="5612365"/>
              <a:ext cx="413507" cy="1391612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 userDrawn="1"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7858" y="5979844"/>
              <a:ext cx="445104" cy="102413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6160440" y="5818158"/>
              <a:ext cx="399186" cy="1185818"/>
            </a:xfrm>
            <a:prstGeom prst="rect">
              <a:avLst/>
            </a:prstGeom>
          </p:spPr>
        </p:pic>
        <p:pic>
          <p:nvPicPr>
            <p:cNvPr id="27" name="Picture 4" descr="image001"/>
            <p:cNvPicPr>
              <a:picLocks noChangeAspect="1" noChangeArrowheads="1"/>
            </p:cNvPicPr>
            <p:nvPr userDrawn="1"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1621" y="5851257"/>
              <a:ext cx="449333" cy="1157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 userDrawn="1"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3704" y="5780953"/>
              <a:ext cx="448441" cy="1223024"/>
            </a:xfrm>
            <a:prstGeom prst="rect">
              <a:avLst/>
            </a:prstGeom>
          </p:spPr>
        </p:pic>
        <p:pic>
          <p:nvPicPr>
            <p:cNvPr id="29" name="Picture 36" descr="http://www.coolstuffjapan.com/assets/images/drinks/cocacola/dr0241.jpg"/>
            <p:cNvPicPr>
              <a:picLocks noChangeAspect="1" noChangeArrowheads="1"/>
            </p:cNvPicPr>
            <p:nvPr userDrawn="1"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667" y="6106769"/>
              <a:ext cx="924889" cy="924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9"/>
            <p:cNvPicPr>
              <a:picLocks noChangeAspect="1"/>
            </p:cNvPicPr>
            <p:nvPr userDrawn="1"/>
          </p:nvPicPr>
          <p:blipFill>
            <a:blip r:embed="rId26"/>
            <a:stretch>
              <a:fillRect/>
            </a:stretch>
          </p:blipFill>
          <p:spPr>
            <a:xfrm>
              <a:off x="1582361" y="5818158"/>
              <a:ext cx="399186" cy="1185818"/>
            </a:xfrm>
            <a:prstGeom prst="rect">
              <a:avLst/>
            </a:prstGeom>
          </p:spPr>
        </p:pic>
        <p:pic>
          <p:nvPicPr>
            <p:cNvPr id="31" name="Picture 14"/>
            <p:cNvPicPr>
              <a:picLocks noChangeAspect="1" noChangeArrowheads="1"/>
            </p:cNvPicPr>
            <p:nvPr userDrawn="1"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91549" y="5664792"/>
              <a:ext cx="462563" cy="1348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3787" y="5350100"/>
              <a:ext cx="534273" cy="1673339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7247" y="5703378"/>
              <a:ext cx="401977" cy="1290307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 userDrawn="1"/>
          </p:nvPicPr>
          <p:blipFill>
            <a:blip r:embed="rId3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9002" y="5718200"/>
              <a:ext cx="439693" cy="128796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3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8254" y="6036216"/>
              <a:ext cx="378179" cy="95329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 userDrawn="1"/>
          </p:nvPicPr>
          <p:blipFill>
            <a:blip r:embed="rId3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4257" y="5381401"/>
              <a:ext cx="387673" cy="161530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 userDrawn="1"/>
          </p:nvPicPr>
          <p:blipFill>
            <a:blip r:embed="rId33"/>
            <a:stretch>
              <a:fillRect/>
            </a:stretch>
          </p:blipFill>
          <p:spPr>
            <a:xfrm>
              <a:off x="4176003" y="5805502"/>
              <a:ext cx="399186" cy="1185818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 userDrawn="1"/>
          </p:nvPicPr>
          <p:blipFill>
            <a:blip r:embed="rId3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30721" y="5601400"/>
              <a:ext cx="645186" cy="140257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 userDrawn="1"/>
          </p:nvPicPr>
          <p:blipFill>
            <a:blip r:embed="rId3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45261" y="5793710"/>
              <a:ext cx="413507" cy="1210267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 userDrawn="1"/>
          </p:nvPicPr>
          <p:blipFill>
            <a:blip r:embed="rId3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2116" y="6138324"/>
              <a:ext cx="416553" cy="86565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 userDrawn="1"/>
          </p:nvPicPr>
          <p:blipFill rotWithShape="1">
            <a:blip r:embed="rId3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9841" y="5786407"/>
              <a:ext cx="518437" cy="1232673"/>
            </a:xfrm>
            <a:prstGeom prst="rect">
              <a:avLst/>
            </a:prstGeom>
          </p:spPr>
        </p:pic>
        <p:pic>
          <p:nvPicPr>
            <p:cNvPr id="42" name="Picture 4" descr="Image result for SPRITE LESS SUGAR"/>
            <p:cNvPicPr>
              <a:picLocks noChangeAspect="1" noChangeArrowheads="1"/>
            </p:cNvPicPr>
            <p:nvPr userDrawn="1"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493272" y="5565858"/>
              <a:ext cx="499269" cy="146134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2"/>
            <p:cNvPicPr>
              <a:picLocks noChangeAspect="1"/>
            </p:cNvPicPr>
            <p:nvPr userDrawn="1"/>
          </p:nvPicPr>
          <p:blipFill>
            <a:blip r:embed="rId39"/>
            <a:stretch>
              <a:fillRect/>
            </a:stretch>
          </p:blipFill>
          <p:spPr>
            <a:xfrm>
              <a:off x="9595132" y="5818158"/>
              <a:ext cx="399186" cy="1185818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 userDrawn="1"/>
          </p:nvPicPr>
          <p:blipFill>
            <a:blip r:embed="rId4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2543" y="5726184"/>
              <a:ext cx="413507" cy="1277793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 userDrawn="1"/>
          </p:nvPicPr>
          <p:blipFill>
            <a:blip r:embed="rId4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6153" y="6216714"/>
              <a:ext cx="398831" cy="7794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82380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 flipH="1">
            <a:off x="6440905" y="-72189"/>
            <a:ext cx="5783180" cy="6930189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48126 w 5213684"/>
              <a:gd name="connsiteY6" fmla="*/ 0 h 6858000"/>
              <a:gd name="connsiteX0" fmla="*/ 0 w 5165558"/>
              <a:gd name="connsiteY0" fmla="*/ 0 h 6858000"/>
              <a:gd name="connsiteX1" fmla="*/ 1665963 w 5165558"/>
              <a:gd name="connsiteY1" fmla="*/ 0 h 6858000"/>
              <a:gd name="connsiteX2" fmla="*/ 5165558 w 5165558"/>
              <a:gd name="connsiteY2" fmla="*/ 2358189 h 6858000"/>
              <a:gd name="connsiteX3" fmla="*/ 5165558 w 5165558"/>
              <a:gd name="connsiteY3" fmla="*/ 6858000 h 6858000"/>
              <a:gd name="connsiteX4" fmla="*/ 3102037 w 5165558"/>
              <a:gd name="connsiteY4" fmla="*/ 6858000 h 6858000"/>
              <a:gd name="connsiteX5" fmla="*/ 180059 w 5165558"/>
              <a:gd name="connsiteY5" fmla="*/ 4836695 h 6858000"/>
              <a:gd name="connsiteX6" fmla="*/ 0 w 5165558"/>
              <a:gd name="connsiteY6" fmla="*/ 0 h 6858000"/>
              <a:gd name="connsiteX0" fmla="*/ 27382 w 4985499"/>
              <a:gd name="connsiteY0" fmla="*/ 24063 h 6858000"/>
              <a:gd name="connsiteX1" fmla="*/ 1485904 w 4985499"/>
              <a:gd name="connsiteY1" fmla="*/ 0 h 6858000"/>
              <a:gd name="connsiteX2" fmla="*/ 4985499 w 4985499"/>
              <a:gd name="connsiteY2" fmla="*/ 2358189 h 6858000"/>
              <a:gd name="connsiteX3" fmla="*/ 4985499 w 4985499"/>
              <a:gd name="connsiteY3" fmla="*/ 6858000 h 6858000"/>
              <a:gd name="connsiteX4" fmla="*/ 2921978 w 4985499"/>
              <a:gd name="connsiteY4" fmla="*/ 6858000 h 6858000"/>
              <a:gd name="connsiteX5" fmla="*/ 0 w 4985499"/>
              <a:gd name="connsiteY5" fmla="*/ 4836695 h 6858000"/>
              <a:gd name="connsiteX6" fmla="*/ 27382 w 4985499"/>
              <a:gd name="connsiteY6" fmla="*/ 2406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85499" h="6858000">
                <a:moveTo>
                  <a:pt x="27382" y="24063"/>
                </a:moveTo>
                <a:lnTo>
                  <a:pt x="1485904" y="0"/>
                </a:lnTo>
                <a:lnTo>
                  <a:pt x="4985499" y="2358189"/>
                </a:lnTo>
                <a:lnTo>
                  <a:pt x="4985499" y="6858000"/>
                </a:lnTo>
                <a:lnTo>
                  <a:pt x="2921978" y="6858000"/>
                </a:lnTo>
                <a:lnTo>
                  <a:pt x="0" y="4836695"/>
                </a:lnTo>
                <a:lnTo>
                  <a:pt x="27382" y="24063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 userDrawn="1"/>
        </p:nvSpPr>
        <p:spPr>
          <a:xfrm flipV="1">
            <a:off x="-24063" y="-3"/>
            <a:ext cx="6497052" cy="6858001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033300 w 6978316"/>
              <a:gd name="connsiteY0" fmla="*/ 0 h 6464967"/>
              <a:gd name="connsiteX1" fmla="*/ 6978316 w 6978316"/>
              <a:gd name="connsiteY1" fmla="*/ 0 h 6464967"/>
              <a:gd name="connsiteX2" fmla="*/ 6978316 w 6978316"/>
              <a:gd name="connsiteY2" fmla="*/ 3485671 h 6464967"/>
              <a:gd name="connsiteX3" fmla="*/ 16043 w 6978316"/>
              <a:gd name="connsiteY3" fmla="*/ 6464967 h 6464967"/>
              <a:gd name="connsiteX4" fmla="*/ 0 w 6978316"/>
              <a:gd name="connsiteY4" fmla="*/ 481263 h 6464967"/>
              <a:gd name="connsiteX5" fmla="*/ 1033300 w 6978316"/>
              <a:gd name="connsiteY5" fmla="*/ 0 h 646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64967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16043" y="6464967"/>
                </a:lnTo>
                <a:cubicBezTo>
                  <a:pt x="10695" y="4470399"/>
                  <a:pt x="5348" y="2475831"/>
                  <a:pt x="0" y="481263"/>
                </a:cubicBezTo>
                <a:lnTo>
                  <a:pt x="1033300" y="0"/>
                </a:lnTo>
                <a:close/>
              </a:path>
            </a:pathLst>
          </a:custGeom>
          <a:solidFill>
            <a:schemeClr val="accent6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10418560" y="67563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877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-106326" y="0"/>
            <a:ext cx="12298326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77"/>
            <a:endParaRPr lang="en-US" sz="1350" strike="sngStrike" dirty="0">
              <a:solidFill>
                <a:srgbClr val="C00000"/>
              </a:solidFill>
            </a:endParaRPr>
          </a:p>
        </p:txBody>
      </p:sp>
      <p:sp>
        <p:nvSpPr>
          <p:cNvPr id="11" name="Freeform 24"/>
          <p:cNvSpPr>
            <a:spLocks/>
          </p:cNvSpPr>
          <p:nvPr userDrawn="1"/>
        </p:nvSpPr>
        <p:spPr bwMode="auto">
          <a:xfrm>
            <a:off x="-1703200" y="7392055"/>
            <a:ext cx="2173066" cy="6675019"/>
          </a:xfrm>
          <a:custGeom>
            <a:avLst/>
            <a:gdLst>
              <a:gd name="T0" fmla="*/ 268 w 383"/>
              <a:gd name="T1" fmla="*/ 18 h 1174"/>
              <a:gd name="T2" fmla="*/ 271 w 383"/>
              <a:gd name="T3" fmla="*/ 55 h 1174"/>
              <a:gd name="T4" fmla="*/ 259 w 383"/>
              <a:gd name="T5" fmla="*/ 88 h 1174"/>
              <a:gd name="T6" fmla="*/ 276 w 383"/>
              <a:gd name="T7" fmla="*/ 92 h 1174"/>
              <a:gd name="T8" fmla="*/ 275 w 383"/>
              <a:gd name="T9" fmla="*/ 100 h 1174"/>
              <a:gd name="T10" fmla="*/ 260 w 383"/>
              <a:gd name="T11" fmla="*/ 105 h 1174"/>
              <a:gd name="T12" fmla="*/ 271 w 383"/>
              <a:gd name="T13" fmla="*/ 169 h 1174"/>
              <a:gd name="T14" fmla="*/ 358 w 383"/>
              <a:gd name="T15" fmla="*/ 323 h 1174"/>
              <a:gd name="T16" fmla="*/ 379 w 383"/>
              <a:gd name="T17" fmla="*/ 402 h 1174"/>
              <a:gd name="T18" fmla="*/ 375 w 383"/>
              <a:gd name="T19" fmla="*/ 418 h 1174"/>
              <a:gd name="T20" fmla="*/ 377 w 383"/>
              <a:gd name="T21" fmla="*/ 683 h 1174"/>
              <a:gd name="T22" fmla="*/ 375 w 383"/>
              <a:gd name="T23" fmla="*/ 688 h 1174"/>
              <a:gd name="T24" fmla="*/ 380 w 383"/>
              <a:gd name="T25" fmla="*/ 717 h 1174"/>
              <a:gd name="T26" fmla="*/ 372 w 383"/>
              <a:gd name="T27" fmla="*/ 746 h 1174"/>
              <a:gd name="T28" fmla="*/ 365 w 383"/>
              <a:gd name="T29" fmla="*/ 771 h 1174"/>
              <a:gd name="T30" fmla="*/ 360 w 383"/>
              <a:gd name="T31" fmla="*/ 794 h 1174"/>
              <a:gd name="T32" fmla="*/ 356 w 383"/>
              <a:gd name="T33" fmla="*/ 819 h 1174"/>
              <a:gd name="T34" fmla="*/ 352 w 383"/>
              <a:gd name="T35" fmla="*/ 843 h 1174"/>
              <a:gd name="T36" fmla="*/ 351 w 383"/>
              <a:gd name="T37" fmla="*/ 868 h 1174"/>
              <a:gd name="T38" fmla="*/ 352 w 383"/>
              <a:gd name="T39" fmla="*/ 891 h 1174"/>
              <a:gd name="T40" fmla="*/ 354 w 383"/>
              <a:gd name="T41" fmla="*/ 917 h 1174"/>
              <a:gd name="T42" fmla="*/ 359 w 383"/>
              <a:gd name="T43" fmla="*/ 944 h 1174"/>
              <a:gd name="T44" fmla="*/ 365 w 383"/>
              <a:gd name="T45" fmla="*/ 971 h 1174"/>
              <a:gd name="T46" fmla="*/ 372 w 383"/>
              <a:gd name="T47" fmla="*/ 995 h 1174"/>
              <a:gd name="T48" fmla="*/ 376 w 383"/>
              <a:gd name="T49" fmla="*/ 1009 h 1174"/>
              <a:gd name="T50" fmla="*/ 375 w 383"/>
              <a:gd name="T51" fmla="*/ 1075 h 1174"/>
              <a:gd name="T52" fmla="*/ 323 w 383"/>
              <a:gd name="T53" fmla="*/ 1163 h 1174"/>
              <a:gd name="T54" fmla="*/ 252 w 383"/>
              <a:gd name="T55" fmla="*/ 1146 h 1174"/>
              <a:gd name="T56" fmla="*/ 200 w 383"/>
              <a:gd name="T57" fmla="*/ 1174 h 1174"/>
              <a:gd name="T58" fmla="*/ 143 w 383"/>
              <a:gd name="T59" fmla="*/ 1141 h 1174"/>
              <a:gd name="T60" fmla="*/ 90 w 383"/>
              <a:gd name="T61" fmla="*/ 1162 h 1174"/>
              <a:gd name="T62" fmla="*/ 15 w 383"/>
              <a:gd name="T63" fmla="*/ 1100 h 1174"/>
              <a:gd name="T64" fmla="*/ 3 w 383"/>
              <a:gd name="T65" fmla="*/ 1012 h 1174"/>
              <a:gd name="T66" fmla="*/ 10 w 383"/>
              <a:gd name="T67" fmla="*/ 993 h 1174"/>
              <a:gd name="T68" fmla="*/ 17 w 383"/>
              <a:gd name="T69" fmla="*/ 970 h 1174"/>
              <a:gd name="T70" fmla="*/ 22 w 383"/>
              <a:gd name="T71" fmla="*/ 945 h 1174"/>
              <a:gd name="T72" fmla="*/ 26 w 383"/>
              <a:gd name="T73" fmla="*/ 918 h 1174"/>
              <a:gd name="T74" fmla="*/ 30 w 383"/>
              <a:gd name="T75" fmla="*/ 894 h 1174"/>
              <a:gd name="T76" fmla="*/ 31 w 383"/>
              <a:gd name="T77" fmla="*/ 868 h 1174"/>
              <a:gd name="T78" fmla="*/ 30 w 383"/>
              <a:gd name="T79" fmla="*/ 843 h 1174"/>
              <a:gd name="T80" fmla="*/ 28 w 383"/>
              <a:gd name="T81" fmla="*/ 819 h 1174"/>
              <a:gd name="T82" fmla="*/ 24 w 383"/>
              <a:gd name="T83" fmla="*/ 796 h 1174"/>
              <a:gd name="T84" fmla="*/ 18 w 383"/>
              <a:gd name="T85" fmla="*/ 771 h 1174"/>
              <a:gd name="T86" fmla="*/ 10 w 383"/>
              <a:gd name="T87" fmla="*/ 744 h 1174"/>
              <a:gd name="T88" fmla="*/ 3 w 383"/>
              <a:gd name="T89" fmla="*/ 709 h 1174"/>
              <a:gd name="T90" fmla="*/ 8 w 383"/>
              <a:gd name="T91" fmla="*/ 684 h 1174"/>
              <a:gd name="T92" fmla="*/ 7 w 383"/>
              <a:gd name="T93" fmla="*/ 420 h 1174"/>
              <a:gd name="T94" fmla="*/ 8 w 383"/>
              <a:gd name="T95" fmla="*/ 411 h 1174"/>
              <a:gd name="T96" fmla="*/ 5 w 383"/>
              <a:gd name="T97" fmla="*/ 379 h 1174"/>
              <a:gd name="T98" fmla="*/ 52 w 383"/>
              <a:gd name="T99" fmla="*/ 276 h 1174"/>
              <a:gd name="T100" fmla="*/ 110 w 383"/>
              <a:gd name="T101" fmla="*/ 178 h 1174"/>
              <a:gd name="T102" fmla="*/ 125 w 383"/>
              <a:gd name="T103" fmla="*/ 115 h 1174"/>
              <a:gd name="T104" fmla="*/ 122 w 383"/>
              <a:gd name="T105" fmla="*/ 103 h 1174"/>
              <a:gd name="T106" fmla="*/ 106 w 383"/>
              <a:gd name="T107" fmla="*/ 95 h 1174"/>
              <a:gd name="T108" fmla="*/ 124 w 383"/>
              <a:gd name="T109" fmla="*/ 89 h 1174"/>
              <a:gd name="T110" fmla="*/ 111 w 383"/>
              <a:gd name="T111" fmla="*/ 82 h 1174"/>
              <a:gd name="T112" fmla="*/ 114 w 383"/>
              <a:gd name="T113" fmla="*/ 35 h 1174"/>
              <a:gd name="T114" fmla="*/ 129 w 383"/>
              <a:gd name="T115" fmla="*/ 3 h 1174"/>
              <a:gd name="T116" fmla="*/ 262 w 383"/>
              <a:gd name="T117" fmla="*/ 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" h="1174">
                <a:moveTo>
                  <a:pt x="262" y="6"/>
                </a:moveTo>
                <a:cubicBezTo>
                  <a:pt x="266" y="8"/>
                  <a:pt x="268" y="11"/>
                  <a:pt x="268" y="18"/>
                </a:cubicBezTo>
                <a:cubicBezTo>
                  <a:pt x="269" y="22"/>
                  <a:pt x="269" y="30"/>
                  <a:pt x="270" y="36"/>
                </a:cubicBezTo>
                <a:cubicBezTo>
                  <a:pt x="270" y="41"/>
                  <a:pt x="271" y="48"/>
                  <a:pt x="271" y="55"/>
                </a:cubicBezTo>
                <a:cubicBezTo>
                  <a:pt x="272" y="62"/>
                  <a:pt x="272" y="77"/>
                  <a:pt x="273" y="81"/>
                </a:cubicBezTo>
                <a:cubicBezTo>
                  <a:pt x="273" y="85"/>
                  <a:pt x="274" y="86"/>
                  <a:pt x="259" y="88"/>
                </a:cubicBezTo>
                <a:cubicBezTo>
                  <a:pt x="260" y="89"/>
                  <a:pt x="260" y="90"/>
                  <a:pt x="265" y="90"/>
                </a:cubicBezTo>
                <a:cubicBezTo>
                  <a:pt x="270" y="90"/>
                  <a:pt x="274" y="92"/>
                  <a:pt x="276" y="92"/>
                </a:cubicBezTo>
                <a:cubicBezTo>
                  <a:pt x="278" y="93"/>
                  <a:pt x="278" y="93"/>
                  <a:pt x="278" y="96"/>
                </a:cubicBezTo>
                <a:cubicBezTo>
                  <a:pt x="278" y="98"/>
                  <a:pt x="278" y="99"/>
                  <a:pt x="275" y="100"/>
                </a:cubicBezTo>
                <a:cubicBezTo>
                  <a:pt x="272" y="101"/>
                  <a:pt x="261" y="103"/>
                  <a:pt x="261" y="103"/>
                </a:cubicBezTo>
                <a:cubicBezTo>
                  <a:pt x="260" y="103"/>
                  <a:pt x="260" y="103"/>
                  <a:pt x="260" y="105"/>
                </a:cubicBezTo>
                <a:cubicBezTo>
                  <a:pt x="260" y="106"/>
                  <a:pt x="259" y="117"/>
                  <a:pt x="260" y="126"/>
                </a:cubicBezTo>
                <a:cubicBezTo>
                  <a:pt x="261" y="135"/>
                  <a:pt x="264" y="150"/>
                  <a:pt x="271" y="169"/>
                </a:cubicBezTo>
                <a:cubicBezTo>
                  <a:pt x="279" y="189"/>
                  <a:pt x="287" y="204"/>
                  <a:pt x="304" y="232"/>
                </a:cubicBezTo>
                <a:cubicBezTo>
                  <a:pt x="317" y="253"/>
                  <a:pt x="348" y="301"/>
                  <a:pt x="358" y="323"/>
                </a:cubicBezTo>
                <a:cubicBezTo>
                  <a:pt x="369" y="347"/>
                  <a:pt x="371" y="352"/>
                  <a:pt x="377" y="371"/>
                </a:cubicBezTo>
                <a:cubicBezTo>
                  <a:pt x="383" y="391"/>
                  <a:pt x="381" y="399"/>
                  <a:pt x="379" y="402"/>
                </a:cubicBezTo>
                <a:cubicBezTo>
                  <a:pt x="378" y="404"/>
                  <a:pt x="375" y="408"/>
                  <a:pt x="375" y="410"/>
                </a:cubicBezTo>
                <a:cubicBezTo>
                  <a:pt x="374" y="412"/>
                  <a:pt x="375" y="418"/>
                  <a:pt x="375" y="418"/>
                </a:cubicBezTo>
                <a:cubicBezTo>
                  <a:pt x="376" y="418"/>
                  <a:pt x="376" y="418"/>
                  <a:pt x="376" y="418"/>
                </a:cubicBezTo>
                <a:cubicBezTo>
                  <a:pt x="377" y="683"/>
                  <a:pt x="377" y="683"/>
                  <a:pt x="377" y="683"/>
                </a:cubicBezTo>
                <a:cubicBezTo>
                  <a:pt x="376" y="684"/>
                  <a:pt x="376" y="684"/>
                  <a:pt x="376" y="684"/>
                </a:cubicBezTo>
                <a:cubicBezTo>
                  <a:pt x="376" y="684"/>
                  <a:pt x="375" y="685"/>
                  <a:pt x="375" y="688"/>
                </a:cubicBezTo>
                <a:cubicBezTo>
                  <a:pt x="375" y="693"/>
                  <a:pt x="376" y="693"/>
                  <a:pt x="377" y="696"/>
                </a:cubicBezTo>
                <a:cubicBezTo>
                  <a:pt x="379" y="699"/>
                  <a:pt x="381" y="706"/>
                  <a:pt x="380" y="717"/>
                </a:cubicBezTo>
                <a:cubicBezTo>
                  <a:pt x="380" y="727"/>
                  <a:pt x="380" y="731"/>
                  <a:pt x="377" y="735"/>
                </a:cubicBezTo>
                <a:cubicBezTo>
                  <a:pt x="373" y="740"/>
                  <a:pt x="373" y="742"/>
                  <a:pt x="372" y="746"/>
                </a:cubicBezTo>
                <a:cubicBezTo>
                  <a:pt x="371" y="751"/>
                  <a:pt x="370" y="754"/>
                  <a:pt x="370" y="756"/>
                </a:cubicBezTo>
                <a:cubicBezTo>
                  <a:pt x="370" y="758"/>
                  <a:pt x="368" y="767"/>
                  <a:pt x="365" y="771"/>
                </a:cubicBezTo>
                <a:cubicBezTo>
                  <a:pt x="365" y="772"/>
                  <a:pt x="363" y="779"/>
                  <a:pt x="363" y="782"/>
                </a:cubicBezTo>
                <a:cubicBezTo>
                  <a:pt x="362" y="785"/>
                  <a:pt x="361" y="791"/>
                  <a:pt x="360" y="794"/>
                </a:cubicBezTo>
                <a:cubicBezTo>
                  <a:pt x="359" y="797"/>
                  <a:pt x="358" y="802"/>
                  <a:pt x="357" y="806"/>
                </a:cubicBezTo>
                <a:cubicBezTo>
                  <a:pt x="357" y="809"/>
                  <a:pt x="356" y="815"/>
                  <a:pt x="356" y="819"/>
                </a:cubicBezTo>
                <a:cubicBezTo>
                  <a:pt x="354" y="824"/>
                  <a:pt x="353" y="828"/>
                  <a:pt x="354" y="831"/>
                </a:cubicBezTo>
                <a:cubicBezTo>
                  <a:pt x="354" y="834"/>
                  <a:pt x="353" y="840"/>
                  <a:pt x="352" y="843"/>
                </a:cubicBezTo>
                <a:cubicBezTo>
                  <a:pt x="352" y="847"/>
                  <a:pt x="351" y="853"/>
                  <a:pt x="352" y="857"/>
                </a:cubicBezTo>
                <a:cubicBezTo>
                  <a:pt x="352" y="860"/>
                  <a:pt x="351" y="866"/>
                  <a:pt x="351" y="868"/>
                </a:cubicBezTo>
                <a:cubicBezTo>
                  <a:pt x="351" y="871"/>
                  <a:pt x="351" y="878"/>
                  <a:pt x="351" y="881"/>
                </a:cubicBezTo>
                <a:cubicBezTo>
                  <a:pt x="352" y="884"/>
                  <a:pt x="352" y="888"/>
                  <a:pt x="352" y="891"/>
                </a:cubicBezTo>
                <a:cubicBezTo>
                  <a:pt x="352" y="895"/>
                  <a:pt x="352" y="899"/>
                  <a:pt x="352" y="904"/>
                </a:cubicBezTo>
                <a:cubicBezTo>
                  <a:pt x="353" y="908"/>
                  <a:pt x="354" y="914"/>
                  <a:pt x="354" y="917"/>
                </a:cubicBezTo>
                <a:cubicBezTo>
                  <a:pt x="355" y="920"/>
                  <a:pt x="355" y="928"/>
                  <a:pt x="356" y="931"/>
                </a:cubicBezTo>
                <a:cubicBezTo>
                  <a:pt x="357" y="933"/>
                  <a:pt x="359" y="939"/>
                  <a:pt x="359" y="944"/>
                </a:cubicBezTo>
                <a:cubicBezTo>
                  <a:pt x="359" y="948"/>
                  <a:pt x="359" y="952"/>
                  <a:pt x="360" y="956"/>
                </a:cubicBezTo>
                <a:cubicBezTo>
                  <a:pt x="362" y="959"/>
                  <a:pt x="364" y="966"/>
                  <a:pt x="365" y="971"/>
                </a:cubicBezTo>
                <a:cubicBezTo>
                  <a:pt x="365" y="976"/>
                  <a:pt x="365" y="977"/>
                  <a:pt x="367" y="980"/>
                </a:cubicBezTo>
                <a:cubicBezTo>
                  <a:pt x="368" y="983"/>
                  <a:pt x="371" y="990"/>
                  <a:pt x="372" y="995"/>
                </a:cubicBezTo>
                <a:cubicBezTo>
                  <a:pt x="372" y="999"/>
                  <a:pt x="372" y="1000"/>
                  <a:pt x="373" y="1003"/>
                </a:cubicBezTo>
                <a:cubicBezTo>
                  <a:pt x="374" y="1006"/>
                  <a:pt x="373" y="1006"/>
                  <a:pt x="376" y="1009"/>
                </a:cubicBezTo>
                <a:cubicBezTo>
                  <a:pt x="378" y="1013"/>
                  <a:pt x="381" y="1015"/>
                  <a:pt x="381" y="1025"/>
                </a:cubicBezTo>
                <a:cubicBezTo>
                  <a:pt x="381" y="1034"/>
                  <a:pt x="379" y="1051"/>
                  <a:pt x="375" y="1075"/>
                </a:cubicBezTo>
                <a:cubicBezTo>
                  <a:pt x="370" y="1099"/>
                  <a:pt x="359" y="1126"/>
                  <a:pt x="352" y="1140"/>
                </a:cubicBezTo>
                <a:cubicBezTo>
                  <a:pt x="344" y="1154"/>
                  <a:pt x="336" y="1160"/>
                  <a:pt x="323" y="1163"/>
                </a:cubicBezTo>
                <a:cubicBezTo>
                  <a:pt x="311" y="1166"/>
                  <a:pt x="293" y="1162"/>
                  <a:pt x="282" y="1159"/>
                </a:cubicBezTo>
                <a:cubicBezTo>
                  <a:pt x="270" y="1155"/>
                  <a:pt x="259" y="1150"/>
                  <a:pt x="252" y="1146"/>
                </a:cubicBezTo>
                <a:cubicBezTo>
                  <a:pt x="249" y="1153"/>
                  <a:pt x="243" y="1162"/>
                  <a:pt x="238" y="1167"/>
                </a:cubicBezTo>
                <a:cubicBezTo>
                  <a:pt x="233" y="1173"/>
                  <a:pt x="228" y="1174"/>
                  <a:pt x="200" y="1174"/>
                </a:cubicBezTo>
                <a:cubicBezTo>
                  <a:pt x="172" y="1174"/>
                  <a:pt x="162" y="1172"/>
                  <a:pt x="154" y="1163"/>
                </a:cubicBezTo>
                <a:cubicBezTo>
                  <a:pt x="146" y="1153"/>
                  <a:pt x="144" y="1144"/>
                  <a:pt x="143" y="1141"/>
                </a:cubicBezTo>
                <a:cubicBezTo>
                  <a:pt x="139" y="1142"/>
                  <a:pt x="133" y="1145"/>
                  <a:pt x="124" y="1150"/>
                </a:cubicBezTo>
                <a:cubicBezTo>
                  <a:pt x="116" y="1155"/>
                  <a:pt x="108" y="1159"/>
                  <a:pt x="90" y="1162"/>
                </a:cubicBezTo>
                <a:cubicBezTo>
                  <a:pt x="72" y="1165"/>
                  <a:pt x="48" y="1160"/>
                  <a:pt x="38" y="1151"/>
                </a:cubicBezTo>
                <a:cubicBezTo>
                  <a:pt x="30" y="1142"/>
                  <a:pt x="22" y="1119"/>
                  <a:pt x="15" y="1100"/>
                </a:cubicBezTo>
                <a:cubicBezTo>
                  <a:pt x="9" y="1082"/>
                  <a:pt x="1" y="1040"/>
                  <a:pt x="1" y="1033"/>
                </a:cubicBezTo>
                <a:cubicBezTo>
                  <a:pt x="0" y="1022"/>
                  <a:pt x="1" y="1015"/>
                  <a:pt x="3" y="1012"/>
                </a:cubicBezTo>
                <a:cubicBezTo>
                  <a:pt x="5" y="1010"/>
                  <a:pt x="6" y="1009"/>
                  <a:pt x="8" y="1003"/>
                </a:cubicBezTo>
                <a:cubicBezTo>
                  <a:pt x="9" y="997"/>
                  <a:pt x="10" y="997"/>
                  <a:pt x="10" y="993"/>
                </a:cubicBezTo>
                <a:cubicBezTo>
                  <a:pt x="11" y="989"/>
                  <a:pt x="12" y="983"/>
                  <a:pt x="14" y="979"/>
                </a:cubicBezTo>
                <a:cubicBezTo>
                  <a:pt x="16" y="975"/>
                  <a:pt x="17" y="974"/>
                  <a:pt x="17" y="970"/>
                </a:cubicBezTo>
                <a:cubicBezTo>
                  <a:pt x="17" y="966"/>
                  <a:pt x="18" y="960"/>
                  <a:pt x="20" y="955"/>
                </a:cubicBezTo>
                <a:cubicBezTo>
                  <a:pt x="22" y="950"/>
                  <a:pt x="22" y="949"/>
                  <a:pt x="22" y="945"/>
                </a:cubicBezTo>
                <a:cubicBezTo>
                  <a:pt x="22" y="941"/>
                  <a:pt x="23" y="935"/>
                  <a:pt x="25" y="930"/>
                </a:cubicBezTo>
                <a:cubicBezTo>
                  <a:pt x="26" y="925"/>
                  <a:pt x="27" y="924"/>
                  <a:pt x="26" y="918"/>
                </a:cubicBezTo>
                <a:cubicBezTo>
                  <a:pt x="26" y="913"/>
                  <a:pt x="27" y="909"/>
                  <a:pt x="29" y="905"/>
                </a:cubicBezTo>
                <a:cubicBezTo>
                  <a:pt x="30" y="900"/>
                  <a:pt x="30" y="898"/>
                  <a:pt x="30" y="894"/>
                </a:cubicBezTo>
                <a:cubicBezTo>
                  <a:pt x="30" y="889"/>
                  <a:pt x="29" y="884"/>
                  <a:pt x="30" y="879"/>
                </a:cubicBezTo>
                <a:cubicBezTo>
                  <a:pt x="32" y="874"/>
                  <a:pt x="31" y="872"/>
                  <a:pt x="31" y="868"/>
                </a:cubicBezTo>
                <a:cubicBezTo>
                  <a:pt x="30" y="864"/>
                  <a:pt x="30" y="858"/>
                  <a:pt x="30" y="854"/>
                </a:cubicBezTo>
                <a:cubicBezTo>
                  <a:pt x="31" y="849"/>
                  <a:pt x="31" y="847"/>
                  <a:pt x="30" y="843"/>
                </a:cubicBezTo>
                <a:cubicBezTo>
                  <a:pt x="29" y="839"/>
                  <a:pt x="28" y="834"/>
                  <a:pt x="29" y="828"/>
                </a:cubicBezTo>
                <a:cubicBezTo>
                  <a:pt x="29" y="825"/>
                  <a:pt x="29" y="822"/>
                  <a:pt x="28" y="819"/>
                </a:cubicBezTo>
                <a:cubicBezTo>
                  <a:pt x="27" y="816"/>
                  <a:pt x="26" y="812"/>
                  <a:pt x="26" y="806"/>
                </a:cubicBezTo>
                <a:cubicBezTo>
                  <a:pt x="26" y="801"/>
                  <a:pt x="25" y="799"/>
                  <a:pt x="24" y="796"/>
                </a:cubicBezTo>
                <a:cubicBezTo>
                  <a:pt x="24" y="794"/>
                  <a:pt x="21" y="788"/>
                  <a:pt x="20" y="782"/>
                </a:cubicBezTo>
                <a:cubicBezTo>
                  <a:pt x="20" y="775"/>
                  <a:pt x="19" y="774"/>
                  <a:pt x="18" y="771"/>
                </a:cubicBezTo>
                <a:cubicBezTo>
                  <a:pt x="17" y="769"/>
                  <a:pt x="14" y="762"/>
                  <a:pt x="13" y="756"/>
                </a:cubicBezTo>
                <a:cubicBezTo>
                  <a:pt x="12" y="750"/>
                  <a:pt x="11" y="746"/>
                  <a:pt x="10" y="744"/>
                </a:cubicBezTo>
                <a:cubicBezTo>
                  <a:pt x="9" y="742"/>
                  <a:pt x="5" y="737"/>
                  <a:pt x="4" y="732"/>
                </a:cubicBezTo>
                <a:cubicBezTo>
                  <a:pt x="3" y="728"/>
                  <a:pt x="3" y="717"/>
                  <a:pt x="3" y="709"/>
                </a:cubicBezTo>
                <a:cubicBezTo>
                  <a:pt x="3" y="701"/>
                  <a:pt x="3" y="698"/>
                  <a:pt x="5" y="694"/>
                </a:cubicBezTo>
                <a:cubicBezTo>
                  <a:pt x="8" y="690"/>
                  <a:pt x="8" y="688"/>
                  <a:pt x="8" y="684"/>
                </a:cubicBezTo>
                <a:cubicBezTo>
                  <a:pt x="8" y="683"/>
                  <a:pt x="8" y="683"/>
                  <a:pt x="8" y="683"/>
                </a:cubicBezTo>
                <a:cubicBezTo>
                  <a:pt x="7" y="420"/>
                  <a:pt x="7" y="420"/>
                  <a:pt x="7" y="420"/>
                </a:cubicBezTo>
                <a:cubicBezTo>
                  <a:pt x="8" y="420"/>
                  <a:pt x="8" y="420"/>
                  <a:pt x="8" y="420"/>
                </a:cubicBezTo>
                <a:cubicBezTo>
                  <a:pt x="8" y="420"/>
                  <a:pt x="8" y="415"/>
                  <a:pt x="8" y="411"/>
                </a:cubicBezTo>
                <a:cubicBezTo>
                  <a:pt x="7" y="408"/>
                  <a:pt x="7" y="407"/>
                  <a:pt x="5" y="403"/>
                </a:cubicBezTo>
                <a:cubicBezTo>
                  <a:pt x="2" y="399"/>
                  <a:pt x="2" y="394"/>
                  <a:pt x="5" y="379"/>
                </a:cubicBezTo>
                <a:cubicBezTo>
                  <a:pt x="6" y="364"/>
                  <a:pt x="19" y="335"/>
                  <a:pt x="24" y="325"/>
                </a:cubicBezTo>
                <a:cubicBezTo>
                  <a:pt x="31" y="311"/>
                  <a:pt x="43" y="292"/>
                  <a:pt x="52" y="276"/>
                </a:cubicBezTo>
                <a:cubicBezTo>
                  <a:pt x="62" y="261"/>
                  <a:pt x="77" y="237"/>
                  <a:pt x="86" y="222"/>
                </a:cubicBezTo>
                <a:cubicBezTo>
                  <a:pt x="95" y="207"/>
                  <a:pt x="104" y="191"/>
                  <a:pt x="110" y="178"/>
                </a:cubicBezTo>
                <a:cubicBezTo>
                  <a:pt x="115" y="165"/>
                  <a:pt x="121" y="151"/>
                  <a:pt x="122" y="141"/>
                </a:cubicBezTo>
                <a:cubicBezTo>
                  <a:pt x="124" y="132"/>
                  <a:pt x="125" y="122"/>
                  <a:pt x="125" y="115"/>
                </a:cubicBezTo>
                <a:cubicBezTo>
                  <a:pt x="125" y="108"/>
                  <a:pt x="125" y="105"/>
                  <a:pt x="125" y="103"/>
                </a:cubicBezTo>
                <a:cubicBezTo>
                  <a:pt x="125" y="103"/>
                  <a:pt x="125" y="103"/>
                  <a:pt x="122" y="103"/>
                </a:cubicBezTo>
                <a:cubicBezTo>
                  <a:pt x="119" y="103"/>
                  <a:pt x="114" y="102"/>
                  <a:pt x="111" y="101"/>
                </a:cubicBezTo>
                <a:cubicBezTo>
                  <a:pt x="108" y="100"/>
                  <a:pt x="105" y="99"/>
                  <a:pt x="106" y="95"/>
                </a:cubicBezTo>
                <a:cubicBezTo>
                  <a:pt x="106" y="92"/>
                  <a:pt x="109" y="92"/>
                  <a:pt x="112" y="91"/>
                </a:cubicBezTo>
                <a:cubicBezTo>
                  <a:pt x="115" y="90"/>
                  <a:pt x="122" y="90"/>
                  <a:pt x="124" y="89"/>
                </a:cubicBezTo>
                <a:cubicBezTo>
                  <a:pt x="126" y="88"/>
                  <a:pt x="126" y="88"/>
                  <a:pt x="126" y="86"/>
                </a:cubicBezTo>
                <a:cubicBezTo>
                  <a:pt x="119" y="86"/>
                  <a:pt x="111" y="86"/>
                  <a:pt x="111" y="82"/>
                </a:cubicBezTo>
                <a:cubicBezTo>
                  <a:pt x="112" y="79"/>
                  <a:pt x="112" y="67"/>
                  <a:pt x="113" y="61"/>
                </a:cubicBezTo>
                <a:cubicBezTo>
                  <a:pt x="113" y="56"/>
                  <a:pt x="113" y="43"/>
                  <a:pt x="114" y="35"/>
                </a:cubicBezTo>
                <a:cubicBezTo>
                  <a:pt x="115" y="27"/>
                  <a:pt x="117" y="17"/>
                  <a:pt x="117" y="13"/>
                </a:cubicBezTo>
                <a:cubicBezTo>
                  <a:pt x="118" y="9"/>
                  <a:pt x="121" y="5"/>
                  <a:pt x="129" y="3"/>
                </a:cubicBezTo>
                <a:cubicBezTo>
                  <a:pt x="136" y="2"/>
                  <a:pt x="179" y="0"/>
                  <a:pt x="192" y="0"/>
                </a:cubicBezTo>
                <a:cubicBezTo>
                  <a:pt x="192" y="0"/>
                  <a:pt x="253" y="0"/>
                  <a:pt x="2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914126"/>
            <a:endParaRPr lang="en-US" sz="1799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914126" indent="-457063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650505" indent="-279316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8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4890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6911140" y="-11574"/>
            <a:ext cx="5280860" cy="6869574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610032 w 5213684"/>
              <a:gd name="connsiteY2" fmla="*/ 1284790 h 6858000"/>
              <a:gd name="connsiteX3" fmla="*/ 5213684 w 5213684"/>
              <a:gd name="connsiteY3" fmla="*/ 235818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90064 w 5213684"/>
              <a:gd name="connsiteY2" fmla="*/ 1365813 h 6858000"/>
              <a:gd name="connsiteX3" fmla="*/ 5213684 w 5213684"/>
              <a:gd name="connsiteY3" fmla="*/ 235818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90064 w 5213684"/>
              <a:gd name="connsiteY2" fmla="*/ 1365813 h 6858000"/>
              <a:gd name="connsiteX3" fmla="*/ 5213684 w 5213684"/>
              <a:gd name="connsiteY3" fmla="*/ 3886048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32927 w 5213684"/>
              <a:gd name="connsiteY2" fmla="*/ 1689904 h 6858000"/>
              <a:gd name="connsiteX3" fmla="*/ 5213684 w 5213684"/>
              <a:gd name="connsiteY3" fmla="*/ 3886048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32927 w 5213684"/>
              <a:gd name="connsiteY2" fmla="*/ 1689904 h 6858000"/>
              <a:gd name="connsiteX3" fmla="*/ 3248163 w 5213684"/>
              <a:gd name="connsiteY3" fmla="*/ 4140691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248163 w 5213684"/>
              <a:gd name="connsiteY3" fmla="*/ 4140691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488139 w 5213684"/>
              <a:gd name="connsiteY3" fmla="*/ 421013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488139 w 5213684"/>
              <a:gd name="connsiteY3" fmla="*/ 421013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0 h 6858000"/>
              <a:gd name="connsiteX0" fmla="*/ 0 w 5256977"/>
              <a:gd name="connsiteY0" fmla="*/ 0 h 6869574"/>
              <a:gd name="connsiteX1" fmla="*/ 1757382 w 5256977"/>
              <a:gd name="connsiteY1" fmla="*/ 11574 h 6869574"/>
              <a:gd name="connsiteX2" fmla="*/ 3527624 w 5256977"/>
              <a:gd name="connsiteY2" fmla="*/ 1226916 h 6869574"/>
              <a:gd name="connsiteX3" fmla="*/ 3531432 w 5256977"/>
              <a:gd name="connsiteY3" fmla="*/ 4221713 h 6869574"/>
              <a:gd name="connsiteX4" fmla="*/ 5256977 w 5256977"/>
              <a:gd name="connsiteY4" fmla="*/ 6869574 h 6869574"/>
              <a:gd name="connsiteX5" fmla="*/ 3193456 w 5256977"/>
              <a:gd name="connsiteY5" fmla="*/ 6869574 h 6869574"/>
              <a:gd name="connsiteX6" fmla="*/ 43293 w 5256977"/>
              <a:gd name="connsiteY6" fmla="*/ 4679826 h 6869574"/>
              <a:gd name="connsiteX7" fmla="*/ 43293 w 5256977"/>
              <a:gd name="connsiteY7" fmla="*/ 3497245 h 6869574"/>
              <a:gd name="connsiteX8" fmla="*/ 0 w 5256977"/>
              <a:gd name="connsiteY8" fmla="*/ 0 h 6869574"/>
              <a:gd name="connsiteX0" fmla="*/ 0 w 5256977"/>
              <a:gd name="connsiteY0" fmla="*/ 0 h 6869574"/>
              <a:gd name="connsiteX1" fmla="*/ 1757382 w 5256977"/>
              <a:gd name="connsiteY1" fmla="*/ 11574 h 6869574"/>
              <a:gd name="connsiteX2" fmla="*/ 3527624 w 5256977"/>
              <a:gd name="connsiteY2" fmla="*/ 1226916 h 6869574"/>
              <a:gd name="connsiteX3" fmla="*/ 3531432 w 5256977"/>
              <a:gd name="connsiteY3" fmla="*/ 4221713 h 6869574"/>
              <a:gd name="connsiteX4" fmla="*/ 5256977 w 5256977"/>
              <a:gd name="connsiteY4" fmla="*/ 6869574 h 6869574"/>
              <a:gd name="connsiteX5" fmla="*/ 3193456 w 5256977"/>
              <a:gd name="connsiteY5" fmla="*/ 6869574 h 6869574"/>
              <a:gd name="connsiteX6" fmla="*/ 43293 w 5256977"/>
              <a:gd name="connsiteY6" fmla="*/ 4679826 h 6869574"/>
              <a:gd name="connsiteX7" fmla="*/ 0 w 5256977"/>
              <a:gd name="connsiteY7" fmla="*/ 0 h 6869574"/>
              <a:gd name="connsiteX0" fmla="*/ 2417 w 5213684"/>
              <a:gd name="connsiteY0" fmla="*/ 0 h 6869574"/>
              <a:gd name="connsiteX1" fmla="*/ 1714089 w 5213684"/>
              <a:gd name="connsiteY1" fmla="*/ 11574 h 6869574"/>
              <a:gd name="connsiteX2" fmla="*/ 3484331 w 5213684"/>
              <a:gd name="connsiteY2" fmla="*/ 1226916 h 6869574"/>
              <a:gd name="connsiteX3" fmla="*/ 3488139 w 5213684"/>
              <a:gd name="connsiteY3" fmla="*/ 4221713 h 6869574"/>
              <a:gd name="connsiteX4" fmla="*/ 5213684 w 5213684"/>
              <a:gd name="connsiteY4" fmla="*/ 6869574 h 6869574"/>
              <a:gd name="connsiteX5" fmla="*/ 3150163 w 5213684"/>
              <a:gd name="connsiteY5" fmla="*/ 6869574 h 6869574"/>
              <a:gd name="connsiteX6" fmla="*/ 0 w 5213684"/>
              <a:gd name="connsiteY6" fmla="*/ 4679826 h 6869574"/>
              <a:gd name="connsiteX7" fmla="*/ 2417 w 5213684"/>
              <a:gd name="connsiteY7" fmla="*/ 0 h 686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84" h="6869574">
                <a:moveTo>
                  <a:pt x="2417" y="0"/>
                </a:moveTo>
                <a:lnTo>
                  <a:pt x="1714089" y="11574"/>
                </a:lnTo>
                <a:lnTo>
                  <a:pt x="3484331" y="1226916"/>
                </a:lnTo>
                <a:cubicBezTo>
                  <a:pt x="3489410" y="2043845"/>
                  <a:pt x="3483060" y="3404784"/>
                  <a:pt x="3488139" y="4221713"/>
                </a:cubicBezTo>
                <a:lnTo>
                  <a:pt x="5213684" y="6869574"/>
                </a:lnTo>
                <a:lnTo>
                  <a:pt x="3150163" y="6869574"/>
                </a:lnTo>
                <a:lnTo>
                  <a:pt x="0" y="4679826"/>
                </a:lnTo>
                <a:cubicBezTo>
                  <a:pt x="806" y="3119884"/>
                  <a:pt x="1611" y="1559942"/>
                  <a:pt x="2417" y="0"/>
                </a:cubicBezTo>
                <a:close/>
              </a:path>
            </a:pathLst>
          </a:custGeom>
          <a:solidFill>
            <a:srgbClr val="00A259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 userDrawn="1"/>
        </p:nvSpPr>
        <p:spPr>
          <a:xfrm>
            <a:off x="-150881" y="-11574"/>
            <a:ext cx="7074569" cy="6537876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48925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48127" y="6448925"/>
                </a:lnTo>
                <a:lnTo>
                  <a:pt x="0" y="481263"/>
                </a:lnTo>
                <a:lnTo>
                  <a:pt x="1033300" y="0"/>
                </a:lnTo>
                <a:close/>
              </a:path>
            </a:pathLst>
          </a:custGeom>
          <a:solidFill>
            <a:srgbClr val="00A259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953750" cy="4351338"/>
          </a:xfrm>
        </p:spPr>
        <p:txBody>
          <a:bodyPr/>
          <a:lstStyle>
            <a:lvl1pPr marL="336449" indent="-336449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914126" indent="-457063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650505" indent="-279316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1" y="172623"/>
            <a:ext cx="11822030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8"/>
            <a:ext cx="11830050" cy="476250"/>
          </a:xfrm>
        </p:spPr>
        <p:txBody>
          <a:bodyPr>
            <a:noAutofit/>
          </a:bodyPr>
          <a:lstStyle>
            <a:lvl1pPr marL="0" indent="0">
              <a:buNone/>
              <a:defRPr sz="239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063" indent="0">
              <a:buNone/>
              <a:defRPr>
                <a:solidFill>
                  <a:schemeClr val="tx1"/>
                </a:solidFill>
              </a:defRPr>
            </a:lvl2pPr>
            <a:lvl3pPr marL="914126" indent="0">
              <a:buNone/>
              <a:defRPr>
                <a:solidFill>
                  <a:schemeClr val="tx1"/>
                </a:solidFill>
              </a:defRPr>
            </a:lvl3pPr>
            <a:lvl4pPr marL="1371189" indent="0">
              <a:buNone/>
              <a:defRPr>
                <a:solidFill>
                  <a:schemeClr val="tx1"/>
                </a:solidFill>
              </a:defRPr>
            </a:lvl4pPr>
            <a:lvl5pPr marL="182825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2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7392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1" y="-609600"/>
            <a:ext cx="12192000" cy="7467600"/>
          </a:xfrm>
          <a:prstGeom prst="rect">
            <a:avLst/>
          </a:prstGeom>
        </p:spPr>
      </p:pic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7"/>
            <a:ext cx="41148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8"/>
            <a:ext cx="1857376" cy="339726"/>
            <a:chOff x="9958388" y="6256338"/>
            <a:chExt cx="1857376" cy="339726"/>
          </a:xfrm>
          <a:solidFill>
            <a:schemeClr val="bg1"/>
          </a:solidFill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4726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7624" y="1438955"/>
            <a:ext cx="10015803" cy="4548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75039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/>
          <a:srcRect b="9612"/>
          <a:stretch/>
        </p:blipFill>
        <p:spPr>
          <a:xfrm>
            <a:off x="4724755" y="311026"/>
            <a:ext cx="2742490" cy="2976171"/>
          </a:xfrm>
          <a:prstGeom prst="rect">
            <a:avLst/>
          </a:prstGeom>
        </p:spPr>
      </p:pic>
      <p:sp>
        <p:nvSpPr>
          <p:cNvPr id="6" name="Picture 4"/>
          <p:cNvSpPr>
            <a:spLocks noChangeAspect="1"/>
          </p:cNvSpPr>
          <p:nvPr userDrawn="1"/>
        </p:nvSpPr>
        <p:spPr bwMode="auto">
          <a:xfrm>
            <a:off x="2438136" y="604573"/>
            <a:ext cx="2610116" cy="632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7" tIns="46803" rIns="93607" bIns="46803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333E48"/>
              </a:solidFill>
              <a:ea typeface="ＭＳ Ｐゴシック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3968561"/>
            <a:ext cx="12231075" cy="1280713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853847"/>
            <a:ext cx="12231075" cy="63500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33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68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14000" y="6553733"/>
            <a:ext cx="1778000" cy="304271"/>
          </a:xfrm>
          <a:prstGeom prst="rect">
            <a:avLst/>
          </a:prstGeom>
        </p:spPr>
        <p:txBody>
          <a:bodyPr vert="horz" lIns="91435" tIns="0" rIns="91435" bIns="0" rtlCol="0" anchor="b" anchorCtr="0"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36CF15-C2EA-4394-990A-188B1C0A99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69641"/>
      </p:ext>
    </p:extLst>
  </p:cSld>
  <p:clrMapOvr>
    <a:masterClrMapping/>
  </p:clrMapOvr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3289" y="156965"/>
            <a:ext cx="11418853" cy="830580"/>
          </a:xfrm>
        </p:spPr>
        <p:txBody>
          <a:bodyPr/>
          <a:lstStyle>
            <a:lvl1pPr>
              <a:defRPr sz="2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5470" indent="-235470">
              <a:buClr>
                <a:srgbClr val="E10000"/>
              </a:buClr>
              <a:buFont typeface="Arial Narrow" panose="020B0606020202030204" pitchFamily="34" charset="0"/>
              <a:buChar char="●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8748" y="6705866"/>
            <a:ext cx="1778000" cy="15213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36CF15-C2EA-4394-990A-188B1C0A99AF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5504597" y="6694493"/>
            <a:ext cx="1228299" cy="152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1658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3289" y="156965"/>
            <a:ext cx="11418853" cy="830580"/>
          </a:xfrm>
        </p:spPr>
        <p:txBody>
          <a:bodyPr/>
          <a:lstStyle>
            <a:lvl1pPr>
              <a:defRPr sz="2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8748" y="6705866"/>
            <a:ext cx="1778000" cy="15213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36CF15-C2EA-4394-990A-188B1C0A99AF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5504597" y="6694493"/>
            <a:ext cx="1228299" cy="152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2026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9896" y="156965"/>
            <a:ext cx="10260724" cy="830580"/>
          </a:xfrm>
        </p:spPr>
        <p:txBody>
          <a:bodyPr/>
          <a:lstStyle>
            <a:lvl1pPr>
              <a:defRPr sz="2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8748" y="6705866"/>
            <a:ext cx="1778000" cy="15213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36CF15-C2EA-4394-990A-188B1C0A99AF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5504597" y="6694493"/>
            <a:ext cx="1228299" cy="152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116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8748" y="6705866"/>
            <a:ext cx="1778000" cy="15213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36CF15-C2EA-4394-990A-188B1C0A99AF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916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60290" y="5197811"/>
            <a:ext cx="12336197" cy="1845104"/>
            <a:chOff x="-60290" y="5197811"/>
            <a:chExt cx="12336197" cy="1845104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4675" y="5867030"/>
              <a:ext cx="455337" cy="112429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687170" y="5197811"/>
              <a:ext cx="772463" cy="181756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4624" y="5463211"/>
              <a:ext cx="528347" cy="155396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069" y="5537034"/>
              <a:ext cx="578305" cy="143579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137347" y="5296000"/>
              <a:ext cx="633258" cy="1746915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831" y="5486488"/>
              <a:ext cx="431487" cy="149648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6858" y="5338408"/>
              <a:ext cx="541311" cy="166556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4138" y="6085923"/>
              <a:ext cx="397090" cy="90247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7991157" y="6146542"/>
              <a:ext cx="399862" cy="85743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-60290" y="5208562"/>
              <a:ext cx="742105" cy="179541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5361" y="5568185"/>
              <a:ext cx="474206" cy="143579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4524" y="5547186"/>
              <a:ext cx="469025" cy="143579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249" y="5568185"/>
              <a:ext cx="540815" cy="143579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3281" y="5672857"/>
              <a:ext cx="461456" cy="133112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 userDrawn="1"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2931" y="5612365"/>
              <a:ext cx="413507" cy="1391612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7858" y="5979844"/>
              <a:ext cx="445104" cy="102413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6160440" y="5818158"/>
              <a:ext cx="399186" cy="1185818"/>
            </a:xfrm>
            <a:prstGeom prst="rect">
              <a:avLst/>
            </a:prstGeom>
          </p:spPr>
        </p:pic>
        <p:pic>
          <p:nvPicPr>
            <p:cNvPr id="25" name="Picture 4" descr="image001"/>
            <p:cNvPicPr>
              <a:picLocks noChangeAspect="1" noChangeArrowheads="1"/>
            </p:cNvPicPr>
            <p:nvPr userDrawn="1"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1621" y="5851257"/>
              <a:ext cx="449333" cy="1157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/>
            <p:cNvPicPr>
              <a:picLocks noChangeAspect="1"/>
            </p:cNvPicPr>
            <p:nvPr userDrawn="1"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3704" y="5780953"/>
              <a:ext cx="448441" cy="1223024"/>
            </a:xfrm>
            <a:prstGeom prst="rect">
              <a:avLst/>
            </a:prstGeom>
          </p:spPr>
        </p:pic>
        <p:pic>
          <p:nvPicPr>
            <p:cNvPr id="27" name="Picture 36" descr="http://www.coolstuffjapan.com/assets/images/drinks/cocacola/dr0241.jpg"/>
            <p:cNvPicPr>
              <a:picLocks noChangeAspect="1" noChangeArrowheads="1"/>
            </p:cNvPicPr>
            <p:nvPr userDrawn="1"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667" y="6106769"/>
              <a:ext cx="924889" cy="924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1582361" y="5818158"/>
              <a:ext cx="399186" cy="1185818"/>
            </a:xfrm>
            <a:prstGeom prst="rect">
              <a:avLst/>
            </a:prstGeom>
          </p:spPr>
        </p:pic>
        <p:pic>
          <p:nvPicPr>
            <p:cNvPr id="29" name="Picture 14"/>
            <p:cNvPicPr>
              <a:picLocks noChangeAspect="1" noChangeArrowheads="1"/>
            </p:cNvPicPr>
            <p:nvPr userDrawn="1"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91549" y="5664792"/>
              <a:ext cx="462563" cy="1348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9"/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3787" y="5350100"/>
              <a:ext cx="534273" cy="1673339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7247" y="5703378"/>
              <a:ext cx="401977" cy="1290307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9002" y="5718200"/>
              <a:ext cx="439693" cy="128796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 userDrawn="1"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8254" y="6036216"/>
              <a:ext cx="378179" cy="953291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 userDrawn="1"/>
          </p:nvPicPr>
          <p:blipFill>
            <a:blip r:embed="rId2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4257" y="5381401"/>
              <a:ext cx="387673" cy="161530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29"/>
            <a:stretch>
              <a:fillRect/>
            </a:stretch>
          </p:blipFill>
          <p:spPr>
            <a:xfrm>
              <a:off x="4176003" y="5805502"/>
              <a:ext cx="399186" cy="1185818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 userDrawn="1"/>
          </p:nvPicPr>
          <p:blipFill>
            <a:blip r:embed="rId3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30721" y="5601400"/>
              <a:ext cx="645186" cy="1402578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 userDrawn="1"/>
          </p:nvPicPr>
          <p:blipFill>
            <a:blip r:embed="rId3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45261" y="5793710"/>
              <a:ext cx="413507" cy="1210267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 userDrawn="1"/>
          </p:nvPicPr>
          <p:blipFill>
            <a:blip r:embed="rId3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2116" y="6138324"/>
              <a:ext cx="416553" cy="865651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 userDrawn="1"/>
          </p:nvPicPr>
          <p:blipFill rotWithShape="1">
            <a:blip r:embed="rId3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9841" y="5786407"/>
              <a:ext cx="518437" cy="1232673"/>
            </a:xfrm>
            <a:prstGeom prst="rect">
              <a:avLst/>
            </a:prstGeom>
          </p:spPr>
        </p:pic>
        <p:pic>
          <p:nvPicPr>
            <p:cNvPr id="40" name="Picture 4" descr="Image result for SPRITE LESS SUGAR"/>
            <p:cNvPicPr>
              <a:picLocks noChangeAspect="1" noChangeArrowheads="1"/>
            </p:cNvPicPr>
            <p:nvPr userDrawn="1"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493272" y="5565858"/>
              <a:ext cx="499269" cy="146134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0"/>
            <p:cNvPicPr>
              <a:picLocks noChangeAspect="1"/>
            </p:cNvPicPr>
            <p:nvPr userDrawn="1"/>
          </p:nvPicPr>
          <p:blipFill>
            <a:blip r:embed="rId35"/>
            <a:stretch>
              <a:fillRect/>
            </a:stretch>
          </p:blipFill>
          <p:spPr>
            <a:xfrm>
              <a:off x="9595132" y="5818158"/>
              <a:ext cx="399186" cy="1185818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 userDrawn="1"/>
          </p:nvPicPr>
          <p:blipFill>
            <a:blip r:embed="rId3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2543" y="5726184"/>
              <a:ext cx="413507" cy="1277793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 userDrawn="1"/>
          </p:nvPicPr>
          <p:blipFill>
            <a:blip r:embed="rId3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6153" y="6216714"/>
              <a:ext cx="398831" cy="779473"/>
            </a:xfrm>
            <a:prstGeom prst="rect">
              <a:avLst/>
            </a:prstGeom>
          </p:spPr>
        </p:pic>
      </p:grpSp>
      <p:sp>
        <p:nvSpPr>
          <p:cNvPr id="44" name="Title 3"/>
          <p:cNvSpPr txBox="1">
            <a:spLocks/>
          </p:cNvSpPr>
          <p:nvPr userDrawn="1"/>
        </p:nvSpPr>
        <p:spPr>
          <a:xfrm>
            <a:off x="1996622" y="2820954"/>
            <a:ext cx="32385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21908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kern="1200" cap="none" baseline="0">
                <a:solidFill>
                  <a:schemeClr val="accent6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en-US" sz="4400" dirty="0">
                <a:solidFill>
                  <a:srgbClr val="1F221F">
                    <a:lumMod val="90000"/>
                    <a:lumOff val="10000"/>
                  </a:srgbClr>
                </a:solidFill>
              </a:rPr>
              <a:t>CAGNY</a:t>
            </a:r>
            <a:r>
              <a:rPr lang="en-US" sz="1600" dirty="0">
                <a:solidFill>
                  <a:srgbClr val="1F221F">
                    <a:lumMod val="90000"/>
                    <a:lumOff val="10000"/>
                  </a:srgbClr>
                </a:solidFill>
              </a:rPr>
              <a:t/>
            </a:r>
            <a:br>
              <a:rPr lang="en-US" sz="1600" dirty="0">
                <a:solidFill>
                  <a:srgbClr val="1F221F">
                    <a:lumMod val="90000"/>
                    <a:lumOff val="10000"/>
                  </a:srgbClr>
                </a:solidFill>
              </a:rPr>
            </a:br>
            <a:r>
              <a:rPr lang="en-US" sz="2400" b="0" dirty="0">
                <a:solidFill>
                  <a:srgbClr val="1F221F">
                    <a:lumMod val="90000"/>
                    <a:lumOff val="10000"/>
                  </a:srgbClr>
                </a:solidFill>
              </a:rPr>
              <a:t>Feb 23, 2017</a:t>
            </a:r>
          </a:p>
        </p:txBody>
      </p:sp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3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6989" y="1016267"/>
            <a:ext cx="7278022" cy="1536065"/>
          </a:xfrm>
          <a:prstGeom prst="rect">
            <a:avLst/>
          </a:prstGeom>
        </p:spPr>
      </p:pic>
      <p:sp>
        <p:nvSpPr>
          <p:cNvPr id="46" name="TextBox 45"/>
          <p:cNvSpPr txBox="1"/>
          <p:nvPr userDrawn="1"/>
        </p:nvSpPr>
        <p:spPr>
          <a:xfrm>
            <a:off x="5295899" y="3559314"/>
            <a:ext cx="4336387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defTabSz="1219020"/>
            <a:r>
              <a:rPr lang="en-US" sz="2000" b="1" dirty="0">
                <a:solidFill>
                  <a:srgbClr val="808080">
                    <a:lumMod val="50000"/>
                  </a:srgbClr>
                </a:solidFill>
              </a:rPr>
              <a:t>Kathy Waller</a:t>
            </a:r>
          </a:p>
          <a:p>
            <a:pPr defTabSz="1219020"/>
            <a:r>
              <a:rPr lang="en-US" sz="2000" dirty="0">
                <a:solidFill>
                  <a:srgbClr val="808080">
                    <a:lumMod val="50000"/>
                  </a:srgbClr>
                </a:solidFill>
              </a:rPr>
              <a:t>EVP and Chief Financial Officer</a:t>
            </a:r>
          </a:p>
        </p:txBody>
      </p:sp>
      <p:sp>
        <p:nvSpPr>
          <p:cNvPr id="47" name="TextBox 46"/>
          <p:cNvSpPr txBox="1"/>
          <p:nvPr userDrawn="1"/>
        </p:nvSpPr>
        <p:spPr>
          <a:xfrm>
            <a:off x="5295900" y="2721114"/>
            <a:ext cx="47371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defTabSz="1219020"/>
            <a:r>
              <a:rPr lang="en-US" sz="2000" b="1" dirty="0">
                <a:solidFill>
                  <a:srgbClr val="808080">
                    <a:lumMod val="50000"/>
                  </a:srgbClr>
                </a:solidFill>
              </a:rPr>
              <a:t>James Quincey</a:t>
            </a:r>
          </a:p>
          <a:p>
            <a:pPr defTabSz="1219020"/>
            <a:r>
              <a:rPr lang="en-US" sz="2000" dirty="0">
                <a:solidFill>
                  <a:srgbClr val="808080">
                    <a:lumMod val="50000"/>
                  </a:srgbClr>
                </a:solidFill>
              </a:rPr>
              <a:t>President and Chief Operating Officer</a:t>
            </a:r>
          </a:p>
        </p:txBody>
      </p:sp>
      <p:cxnSp>
        <p:nvCxnSpPr>
          <p:cNvPr id="48" name="Straight Connector 47"/>
          <p:cNvCxnSpPr>
            <a:cxnSpLocks/>
          </p:cNvCxnSpPr>
          <p:nvPr userDrawn="1"/>
        </p:nvCxnSpPr>
        <p:spPr>
          <a:xfrm>
            <a:off x="4983480" y="2828574"/>
            <a:ext cx="0" cy="1318260"/>
          </a:xfrm>
          <a:prstGeom prst="line">
            <a:avLst/>
          </a:prstGeom>
          <a:ln w="3175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95927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">
    <p:bg>
      <p:bgPr>
        <a:solidFill>
          <a:srgbClr val="E41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767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61752" y="2322264"/>
            <a:ext cx="8209547" cy="1325563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 sz="5399" cap="all" baseline="0" dirty="0">
                <a:latin typeface="Arial Black" panose="020B0A04020102020204" pitchFamily="34" charset="0"/>
              </a:defRPr>
            </a:lvl1pPr>
          </a:lstStyle>
          <a:p>
            <a:pPr lvl="0">
              <a:lnSpc>
                <a:spcPct val="70000"/>
              </a:lnSpc>
            </a:pPr>
            <a:r>
              <a:rPr lang="en-US" dirty="0"/>
              <a:t>Click to edit title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561751" y="3930075"/>
            <a:ext cx="6791241" cy="1747838"/>
          </a:xfrm>
        </p:spPr>
        <p:txBody>
          <a:bodyPr vert="horz" lIns="91440" tIns="45720" rIns="91440" bIns="45720" rtlCol="0">
            <a:normAutofit/>
          </a:bodyPr>
          <a:lstStyle>
            <a:lvl1pPr marL="302804" indent="-302804">
              <a:buNone/>
              <a:defRPr lang="en-US" b="1" cap="all" baseline="0" dirty="0">
                <a:solidFill>
                  <a:schemeClr val="tx1"/>
                </a:solidFill>
              </a:defRPr>
            </a:lvl1pPr>
          </a:lstStyle>
          <a:p>
            <a:pPr marL="0" lvl="0" indent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559385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1" y="6858003"/>
            <a:ext cx="4114800" cy="365125"/>
          </a:xfrm>
        </p:spPr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96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2812163" cy="262502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825625"/>
            <a:ext cx="10953751" cy="4351338"/>
          </a:xfrm>
        </p:spPr>
        <p:txBody>
          <a:bodyPr/>
          <a:lstStyle>
            <a:lvl1pPr marL="302804" indent="-302804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822714" indent="-411356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485455" indent="-251384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509506"/>
            <a:ext cx="11822031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1085851"/>
            <a:ext cx="11830051" cy="476250"/>
          </a:xfrm>
        </p:spPr>
        <p:txBody>
          <a:bodyPr>
            <a:noAutofit/>
          </a:bodyPr>
          <a:lstStyle>
            <a:lvl1pPr marL="0" indent="0">
              <a:buNone/>
              <a:defRPr sz="215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1356" indent="0">
              <a:buNone/>
              <a:defRPr>
                <a:solidFill>
                  <a:schemeClr val="tx1"/>
                </a:solidFill>
              </a:defRPr>
            </a:lvl2pPr>
            <a:lvl3pPr marL="822714" indent="0">
              <a:buNone/>
              <a:defRPr>
                <a:solidFill>
                  <a:schemeClr val="tx1"/>
                </a:solidFill>
              </a:defRPr>
            </a:lvl3pPr>
            <a:lvl4pPr marL="1234070" indent="0">
              <a:buNone/>
              <a:defRPr>
                <a:solidFill>
                  <a:schemeClr val="tx1"/>
                </a:solidFill>
              </a:defRPr>
            </a:lvl4pPr>
            <a:lvl5pPr marL="1645426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8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9"/>
            <a:ext cx="1857376" cy="339726"/>
            <a:chOff x="9958388" y="6256338"/>
            <a:chExt cx="1857376" cy="339726"/>
          </a:xfrm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7798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2812163" cy="26250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509506"/>
            <a:ext cx="11822031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8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9"/>
            <a:ext cx="1857376" cy="339726"/>
            <a:chOff x="9958388" y="6256338"/>
            <a:chExt cx="1857376" cy="339726"/>
          </a:xfrm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92487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 userDrawn="1"/>
        </p:nvSpPr>
        <p:spPr>
          <a:xfrm flipH="1">
            <a:off x="-166" y="-16042"/>
            <a:ext cx="5280860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rgbClr val="D1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13" name="Freeform 12"/>
          <p:cNvSpPr/>
          <p:nvPr userDrawn="1"/>
        </p:nvSpPr>
        <p:spPr>
          <a:xfrm flipH="1">
            <a:off x="5246339" y="-15497"/>
            <a:ext cx="6978316" cy="6900338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912976 w 6978316"/>
              <a:gd name="connsiteY0" fmla="*/ 0 h 6854039"/>
              <a:gd name="connsiteX1" fmla="*/ 6978316 w 6978316"/>
              <a:gd name="connsiteY1" fmla="*/ 405114 h 6854039"/>
              <a:gd name="connsiteX2" fmla="*/ 6978316 w 6978316"/>
              <a:gd name="connsiteY2" fmla="*/ 3890785 h 6854039"/>
              <a:gd name="connsiteX3" fmla="*/ 48127 w 6978316"/>
              <a:gd name="connsiteY3" fmla="*/ 6854039 h 6854039"/>
              <a:gd name="connsiteX4" fmla="*/ 0 w 6978316"/>
              <a:gd name="connsiteY4" fmla="*/ 886377 h 6854039"/>
              <a:gd name="connsiteX5" fmla="*/ 1912976 w 6978316"/>
              <a:gd name="connsiteY5" fmla="*/ 0 h 6854039"/>
              <a:gd name="connsiteX0" fmla="*/ 1912976 w 7013040"/>
              <a:gd name="connsiteY0" fmla="*/ 46299 h 6900338"/>
              <a:gd name="connsiteX1" fmla="*/ 7013040 w 7013040"/>
              <a:gd name="connsiteY1" fmla="*/ 0 h 6900338"/>
              <a:gd name="connsiteX2" fmla="*/ 6978316 w 7013040"/>
              <a:gd name="connsiteY2" fmla="*/ 3937084 h 6900338"/>
              <a:gd name="connsiteX3" fmla="*/ 48127 w 7013040"/>
              <a:gd name="connsiteY3" fmla="*/ 6900338 h 6900338"/>
              <a:gd name="connsiteX4" fmla="*/ 0 w 7013040"/>
              <a:gd name="connsiteY4" fmla="*/ 932676 h 6900338"/>
              <a:gd name="connsiteX5" fmla="*/ 1912976 w 7013040"/>
              <a:gd name="connsiteY5" fmla="*/ 46299 h 6900338"/>
              <a:gd name="connsiteX0" fmla="*/ 1912976 w 6978316"/>
              <a:gd name="connsiteY0" fmla="*/ 46299 h 6900338"/>
              <a:gd name="connsiteX1" fmla="*/ 6978316 w 6978316"/>
              <a:gd name="connsiteY1" fmla="*/ 0 h 6900338"/>
              <a:gd name="connsiteX2" fmla="*/ 6978316 w 6978316"/>
              <a:gd name="connsiteY2" fmla="*/ 3937084 h 6900338"/>
              <a:gd name="connsiteX3" fmla="*/ 48127 w 6978316"/>
              <a:gd name="connsiteY3" fmla="*/ 6900338 h 6900338"/>
              <a:gd name="connsiteX4" fmla="*/ 0 w 6978316"/>
              <a:gd name="connsiteY4" fmla="*/ 932676 h 6900338"/>
              <a:gd name="connsiteX5" fmla="*/ 1912976 w 6978316"/>
              <a:gd name="connsiteY5" fmla="*/ 46299 h 690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900338">
                <a:moveTo>
                  <a:pt x="1912976" y="46299"/>
                </a:moveTo>
                <a:lnTo>
                  <a:pt x="6978316" y="0"/>
                </a:lnTo>
                <a:lnTo>
                  <a:pt x="6978316" y="3937084"/>
                </a:lnTo>
                <a:lnTo>
                  <a:pt x="48127" y="6900338"/>
                </a:lnTo>
                <a:lnTo>
                  <a:pt x="0" y="932676"/>
                </a:lnTo>
                <a:lnTo>
                  <a:pt x="1912976" y="46299"/>
                </a:lnTo>
                <a:close/>
              </a:path>
            </a:pathLst>
          </a:custGeom>
          <a:solidFill>
            <a:srgbClr val="9A1C2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 userDrawn="1"/>
        </p:nvSpPr>
        <p:spPr>
          <a:xfrm>
            <a:off x="10428064" y="675638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rgbClr val="E6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825625"/>
            <a:ext cx="10953751" cy="4351338"/>
          </a:xfrm>
        </p:spPr>
        <p:txBody>
          <a:bodyPr/>
          <a:lstStyle>
            <a:lvl1pPr marL="302804" indent="-302804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822714" indent="-411356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485455" indent="-251384">
              <a:buClr>
                <a:schemeClr val="bg1"/>
              </a:buClr>
              <a:buFont typeface="Arial" panose="020B0604020202020204" pitchFamily="34" charset="0"/>
              <a:buChar char="‒"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9"/>
            <a:ext cx="11830051" cy="476250"/>
          </a:xfrm>
        </p:spPr>
        <p:txBody>
          <a:bodyPr>
            <a:noAutofit/>
          </a:bodyPr>
          <a:lstStyle>
            <a:lvl1pPr marL="0" indent="0">
              <a:buNone/>
              <a:defRPr sz="2159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1356" indent="0">
              <a:buNone/>
              <a:defRPr>
                <a:solidFill>
                  <a:schemeClr val="tx1"/>
                </a:solidFill>
              </a:defRPr>
            </a:lvl2pPr>
            <a:lvl3pPr marL="822714" indent="0">
              <a:buNone/>
              <a:defRPr>
                <a:solidFill>
                  <a:schemeClr val="tx1"/>
                </a:solidFill>
              </a:defRPr>
            </a:lvl3pPr>
            <a:lvl4pPr marL="1234070" indent="0">
              <a:buNone/>
              <a:defRPr>
                <a:solidFill>
                  <a:schemeClr val="tx1"/>
                </a:solidFill>
              </a:defRPr>
            </a:lvl4pPr>
            <a:lvl5pPr marL="1645426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848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 flipH="1">
            <a:off x="1" y="5919539"/>
            <a:ext cx="12192000" cy="938464"/>
          </a:xfrm>
          <a:prstGeom prst="rect">
            <a:avLst/>
          </a:prstGeom>
          <a:solidFill>
            <a:srgbClr val="9A1C2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 userDrawn="1"/>
        </p:nvSpPr>
        <p:spPr>
          <a:xfrm>
            <a:off x="10418560" y="194377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rgbClr val="BA1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873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825625"/>
            <a:ext cx="10953751" cy="4351338"/>
          </a:xfrm>
        </p:spPr>
        <p:txBody>
          <a:bodyPr/>
          <a:lstStyle>
            <a:lvl1pPr marL="302804" indent="-302804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822714" indent="-411356">
              <a:buClr>
                <a:schemeClr val="bg1"/>
              </a:buClr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485455" indent="-251384">
              <a:buClr>
                <a:schemeClr val="bg1"/>
              </a:buClr>
              <a:buFont typeface="Arial" panose="020B0604020202020204" pitchFamily="34" charset="0"/>
              <a:buChar char="‒"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34005" y="0"/>
            <a:ext cx="12254601" cy="6858000"/>
          </a:xfrm>
          <a:prstGeom prst="rect">
            <a:avLst/>
          </a:prstGeom>
          <a:solidFill>
            <a:srgbClr val="E41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858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6930189" y="0"/>
            <a:ext cx="5261811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chemeClr val="accent6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 userDrawn="1"/>
        </p:nvSpPr>
        <p:spPr>
          <a:xfrm>
            <a:off x="2" y="4"/>
            <a:ext cx="6978316" cy="6464968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033300 w 6978316"/>
              <a:gd name="connsiteY0" fmla="*/ 0 h 6464967"/>
              <a:gd name="connsiteX1" fmla="*/ 6978316 w 6978316"/>
              <a:gd name="connsiteY1" fmla="*/ 0 h 6464967"/>
              <a:gd name="connsiteX2" fmla="*/ 6978316 w 6978316"/>
              <a:gd name="connsiteY2" fmla="*/ 3485671 h 6464967"/>
              <a:gd name="connsiteX3" fmla="*/ 16043 w 6978316"/>
              <a:gd name="connsiteY3" fmla="*/ 6464967 h 6464967"/>
              <a:gd name="connsiteX4" fmla="*/ 0 w 6978316"/>
              <a:gd name="connsiteY4" fmla="*/ 481263 h 6464967"/>
              <a:gd name="connsiteX5" fmla="*/ 1033300 w 6978316"/>
              <a:gd name="connsiteY5" fmla="*/ 0 h 646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64967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16043" y="6464967"/>
                </a:lnTo>
                <a:cubicBezTo>
                  <a:pt x="10695" y="4470399"/>
                  <a:pt x="5348" y="2475831"/>
                  <a:pt x="0" y="481263"/>
                </a:cubicBezTo>
                <a:lnTo>
                  <a:pt x="1033300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 flipH="1">
            <a:off x="0" y="675638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818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 flipH="1">
            <a:off x="6440906" y="-72189"/>
            <a:ext cx="5783180" cy="693019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48126 w 5213684"/>
              <a:gd name="connsiteY6" fmla="*/ 0 h 6858000"/>
              <a:gd name="connsiteX0" fmla="*/ 0 w 5165558"/>
              <a:gd name="connsiteY0" fmla="*/ 0 h 6858000"/>
              <a:gd name="connsiteX1" fmla="*/ 1665963 w 5165558"/>
              <a:gd name="connsiteY1" fmla="*/ 0 h 6858000"/>
              <a:gd name="connsiteX2" fmla="*/ 5165558 w 5165558"/>
              <a:gd name="connsiteY2" fmla="*/ 2358189 h 6858000"/>
              <a:gd name="connsiteX3" fmla="*/ 5165558 w 5165558"/>
              <a:gd name="connsiteY3" fmla="*/ 6858000 h 6858000"/>
              <a:gd name="connsiteX4" fmla="*/ 3102037 w 5165558"/>
              <a:gd name="connsiteY4" fmla="*/ 6858000 h 6858000"/>
              <a:gd name="connsiteX5" fmla="*/ 180059 w 5165558"/>
              <a:gd name="connsiteY5" fmla="*/ 4836695 h 6858000"/>
              <a:gd name="connsiteX6" fmla="*/ 0 w 5165558"/>
              <a:gd name="connsiteY6" fmla="*/ 0 h 6858000"/>
              <a:gd name="connsiteX0" fmla="*/ 27382 w 4985499"/>
              <a:gd name="connsiteY0" fmla="*/ 24063 h 6858000"/>
              <a:gd name="connsiteX1" fmla="*/ 1485904 w 4985499"/>
              <a:gd name="connsiteY1" fmla="*/ 0 h 6858000"/>
              <a:gd name="connsiteX2" fmla="*/ 4985499 w 4985499"/>
              <a:gd name="connsiteY2" fmla="*/ 2358189 h 6858000"/>
              <a:gd name="connsiteX3" fmla="*/ 4985499 w 4985499"/>
              <a:gd name="connsiteY3" fmla="*/ 6858000 h 6858000"/>
              <a:gd name="connsiteX4" fmla="*/ 2921978 w 4985499"/>
              <a:gd name="connsiteY4" fmla="*/ 6858000 h 6858000"/>
              <a:gd name="connsiteX5" fmla="*/ 0 w 4985499"/>
              <a:gd name="connsiteY5" fmla="*/ 4836695 h 6858000"/>
              <a:gd name="connsiteX6" fmla="*/ 27382 w 4985499"/>
              <a:gd name="connsiteY6" fmla="*/ 2406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85499" h="6858000">
                <a:moveTo>
                  <a:pt x="27382" y="24063"/>
                </a:moveTo>
                <a:lnTo>
                  <a:pt x="1485904" y="0"/>
                </a:lnTo>
                <a:lnTo>
                  <a:pt x="4985499" y="2358189"/>
                </a:lnTo>
                <a:lnTo>
                  <a:pt x="4985499" y="6858000"/>
                </a:lnTo>
                <a:lnTo>
                  <a:pt x="2921978" y="6858000"/>
                </a:lnTo>
                <a:lnTo>
                  <a:pt x="0" y="4836695"/>
                </a:lnTo>
                <a:lnTo>
                  <a:pt x="27382" y="24063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 userDrawn="1"/>
        </p:nvSpPr>
        <p:spPr>
          <a:xfrm flipV="1">
            <a:off x="-24062" y="-2"/>
            <a:ext cx="6497052" cy="6858001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  <a:gd name="connsiteX0" fmla="*/ 1033300 w 6978316"/>
              <a:gd name="connsiteY0" fmla="*/ 0 h 6464967"/>
              <a:gd name="connsiteX1" fmla="*/ 6978316 w 6978316"/>
              <a:gd name="connsiteY1" fmla="*/ 0 h 6464967"/>
              <a:gd name="connsiteX2" fmla="*/ 6978316 w 6978316"/>
              <a:gd name="connsiteY2" fmla="*/ 3485671 h 6464967"/>
              <a:gd name="connsiteX3" fmla="*/ 16043 w 6978316"/>
              <a:gd name="connsiteY3" fmla="*/ 6464967 h 6464967"/>
              <a:gd name="connsiteX4" fmla="*/ 0 w 6978316"/>
              <a:gd name="connsiteY4" fmla="*/ 481263 h 6464967"/>
              <a:gd name="connsiteX5" fmla="*/ 1033300 w 6978316"/>
              <a:gd name="connsiteY5" fmla="*/ 0 h 646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64967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16043" y="6464967"/>
                </a:lnTo>
                <a:cubicBezTo>
                  <a:pt x="10695" y="4470399"/>
                  <a:pt x="5348" y="2475831"/>
                  <a:pt x="0" y="481263"/>
                </a:cubicBezTo>
                <a:lnTo>
                  <a:pt x="1033300" y="0"/>
                </a:lnTo>
                <a:close/>
              </a:path>
            </a:pathLst>
          </a:custGeom>
          <a:solidFill>
            <a:schemeClr val="accent6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9"/>
          <p:cNvSpPr/>
          <p:nvPr userDrawn="1"/>
        </p:nvSpPr>
        <p:spPr>
          <a:xfrm>
            <a:off x="10418560" y="675638"/>
            <a:ext cx="1773440" cy="6182365"/>
          </a:xfrm>
          <a:custGeom>
            <a:avLst/>
            <a:gdLst>
              <a:gd name="connsiteX0" fmla="*/ 1133990 w 1773440"/>
              <a:gd name="connsiteY0" fmla="*/ 0 h 6182365"/>
              <a:gd name="connsiteX1" fmla="*/ 1145168 w 1773440"/>
              <a:gd name="connsiteY1" fmla="*/ 5600 h 6182365"/>
              <a:gd name="connsiteX2" fmla="*/ 1264398 w 1773440"/>
              <a:gd name="connsiteY2" fmla="*/ 20533 h 6182365"/>
              <a:gd name="connsiteX3" fmla="*/ 1286754 w 1773440"/>
              <a:gd name="connsiteY3" fmla="*/ 20533 h 6182365"/>
              <a:gd name="connsiteX4" fmla="*/ 1383629 w 1773440"/>
              <a:gd name="connsiteY4" fmla="*/ 42933 h 6182365"/>
              <a:gd name="connsiteX5" fmla="*/ 1450696 w 1773440"/>
              <a:gd name="connsiteY5" fmla="*/ 117601 h 6182365"/>
              <a:gd name="connsiteX6" fmla="*/ 1465600 w 1773440"/>
              <a:gd name="connsiteY6" fmla="*/ 222135 h 6182365"/>
              <a:gd name="connsiteX7" fmla="*/ 1465600 w 1773440"/>
              <a:gd name="connsiteY7" fmla="*/ 252002 h 6182365"/>
              <a:gd name="connsiteX8" fmla="*/ 1413437 w 1773440"/>
              <a:gd name="connsiteY8" fmla="*/ 266935 h 6182365"/>
              <a:gd name="connsiteX9" fmla="*/ 1428341 w 1773440"/>
              <a:gd name="connsiteY9" fmla="*/ 326669 h 6182365"/>
              <a:gd name="connsiteX10" fmla="*/ 1487956 w 1773440"/>
              <a:gd name="connsiteY10" fmla="*/ 490937 h 6182365"/>
              <a:gd name="connsiteX11" fmla="*/ 1473052 w 1773440"/>
              <a:gd name="connsiteY11" fmla="*/ 558137 h 6182365"/>
              <a:gd name="connsiteX12" fmla="*/ 1435793 w 1773440"/>
              <a:gd name="connsiteY12" fmla="*/ 595471 h 6182365"/>
              <a:gd name="connsiteX13" fmla="*/ 1450696 w 1773440"/>
              <a:gd name="connsiteY13" fmla="*/ 812006 h 6182365"/>
              <a:gd name="connsiteX14" fmla="*/ 1450696 w 1773440"/>
              <a:gd name="connsiteY14" fmla="*/ 856806 h 6182365"/>
              <a:gd name="connsiteX15" fmla="*/ 1458148 w 1773440"/>
              <a:gd name="connsiteY15" fmla="*/ 1028541 h 6182365"/>
              <a:gd name="connsiteX16" fmla="*/ 1465600 w 1773440"/>
              <a:gd name="connsiteY16" fmla="*/ 1058408 h 6182365"/>
              <a:gd name="connsiteX17" fmla="*/ 1495408 w 1773440"/>
              <a:gd name="connsiteY17" fmla="*/ 1245076 h 6182365"/>
              <a:gd name="connsiteX18" fmla="*/ 1510312 w 1773440"/>
              <a:gd name="connsiteY18" fmla="*/ 1304810 h 6182365"/>
              <a:gd name="connsiteX19" fmla="*/ 1644446 w 1773440"/>
              <a:gd name="connsiteY19" fmla="*/ 1745347 h 6182365"/>
              <a:gd name="connsiteX20" fmla="*/ 1666802 w 1773440"/>
              <a:gd name="connsiteY20" fmla="*/ 1797614 h 6182365"/>
              <a:gd name="connsiteX21" fmla="*/ 1763677 w 1773440"/>
              <a:gd name="connsiteY21" fmla="*/ 2044016 h 6182365"/>
              <a:gd name="connsiteX22" fmla="*/ 1773440 w 1773440"/>
              <a:gd name="connsiteY22" fmla="*/ 2068943 h 6182365"/>
              <a:gd name="connsiteX23" fmla="*/ 1773440 w 1773440"/>
              <a:gd name="connsiteY23" fmla="*/ 6182365 h 6182365"/>
              <a:gd name="connsiteX24" fmla="*/ 18543 w 1773440"/>
              <a:gd name="connsiteY24" fmla="*/ 6182365 h 6182365"/>
              <a:gd name="connsiteX25" fmla="*/ 21908 w 1773440"/>
              <a:gd name="connsiteY25" fmla="*/ 6150948 h 6182365"/>
              <a:gd name="connsiteX26" fmla="*/ 27380 w 1773440"/>
              <a:gd name="connsiteY26" fmla="*/ 6113381 h 6182365"/>
              <a:gd name="connsiteX27" fmla="*/ 34832 w 1773440"/>
              <a:gd name="connsiteY27" fmla="*/ 6061114 h 6182365"/>
              <a:gd name="connsiteX28" fmla="*/ 154063 w 1773440"/>
              <a:gd name="connsiteY28" fmla="*/ 5545910 h 6182365"/>
              <a:gd name="connsiteX29" fmla="*/ 161515 w 1773440"/>
              <a:gd name="connsiteY29" fmla="*/ 5501109 h 6182365"/>
              <a:gd name="connsiteX30" fmla="*/ 176419 w 1773440"/>
              <a:gd name="connsiteY30" fmla="*/ 5329375 h 6182365"/>
              <a:gd name="connsiteX31" fmla="*/ 176419 w 1773440"/>
              <a:gd name="connsiteY31" fmla="*/ 5277108 h 6182365"/>
              <a:gd name="connsiteX32" fmla="*/ 139159 w 1773440"/>
              <a:gd name="connsiteY32" fmla="*/ 4888838 h 6182365"/>
              <a:gd name="connsiteX33" fmla="*/ 131707 w 1773440"/>
              <a:gd name="connsiteY33" fmla="*/ 4844037 h 6182365"/>
              <a:gd name="connsiteX34" fmla="*/ 72092 w 1773440"/>
              <a:gd name="connsiteY34" fmla="*/ 4410967 h 6182365"/>
              <a:gd name="connsiteX35" fmla="*/ 64640 w 1773440"/>
              <a:gd name="connsiteY35" fmla="*/ 4358700 h 6182365"/>
              <a:gd name="connsiteX36" fmla="*/ 42284 w 1773440"/>
              <a:gd name="connsiteY36" fmla="*/ 4127232 h 6182365"/>
              <a:gd name="connsiteX37" fmla="*/ 34832 w 1773440"/>
              <a:gd name="connsiteY37" fmla="*/ 4097365 h 6182365"/>
              <a:gd name="connsiteX38" fmla="*/ 27380 w 1773440"/>
              <a:gd name="connsiteY38" fmla="*/ 4022698 h 6182365"/>
              <a:gd name="connsiteX39" fmla="*/ 19929 w 1773440"/>
              <a:gd name="connsiteY39" fmla="*/ 3955497 h 6182365"/>
              <a:gd name="connsiteX40" fmla="*/ 34832 w 1773440"/>
              <a:gd name="connsiteY40" fmla="*/ 3873363 h 6182365"/>
              <a:gd name="connsiteX41" fmla="*/ 34832 w 1773440"/>
              <a:gd name="connsiteY41" fmla="*/ 3694162 h 6182365"/>
              <a:gd name="connsiteX42" fmla="*/ 34832 w 1773440"/>
              <a:gd name="connsiteY42" fmla="*/ 3656828 h 6182365"/>
              <a:gd name="connsiteX43" fmla="*/ 34832 w 1773440"/>
              <a:gd name="connsiteY43" fmla="*/ 3514960 h 6182365"/>
              <a:gd name="connsiteX44" fmla="*/ 34832 w 1773440"/>
              <a:gd name="connsiteY44" fmla="*/ 3462693 h 6182365"/>
              <a:gd name="connsiteX45" fmla="*/ 49736 w 1773440"/>
              <a:gd name="connsiteY45" fmla="*/ 3208825 h 6182365"/>
              <a:gd name="connsiteX46" fmla="*/ 79544 w 1773440"/>
              <a:gd name="connsiteY46" fmla="*/ 2880289 h 6182365"/>
              <a:gd name="connsiteX47" fmla="*/ 86996 w 1773440"/>
              <a:gd name="connsiteY47" fmla="*/ 2835488 h 6182365"/>
              <a:gd name="connsiteX48" fmla="*/ 94448 w 1773440"/>
              <a:gd name="connsiteY48" fmla="*/ 2768288 h 6182365"/>
              <a:gd name="connsiteX49" fmla="*/ 116803 w 1773440"/>
              <a:gd name="connsiteY49" fmla="*/ 2641354 h 6182365"/>
              <a:gd name="connsiteX50" fmla="*/ 116803 w 1773440"/>
              <a:gd name="connsiteY50" fmla="*/ 2581620 h 6182365"/>
              <a:gd name="connsiteX51" fmla="*/ 101900 w 1773440"/>
              <a:gd name="connsiteY51" fmla="*/ 2529353 h 6182365"/>
              <a:gd name="connsiteX52" fmla="*/ 146611 w 1773440"/>
              <a:gd name="connsiteY52" fmla="*/ 2335218 h 6182365"/>
              <a:gd name="connsiteX53" fmla="*/ 168967 w 1773440"/>
              <a:gd name="connsiteY53" fmla="*/ 2275484 h 6182365"/>
              <a:gd name="connsiteX54" fmla="*/ 206226 w 1773440"/>
              <a:gd name="connsiteY54" fmla="*/ 2163483 h 6182365"/>
              <a:gd name="connsiteX55" fmla="*/ 221130 w 1773440"/>
              <a:gd name="connsiteY55" fmla="*/ 2118683 h 6182365"/>
              <a:gd name="connsiteX56" fmla="*/ 332909 w 1773440"/>
              <a:gd name="connsiteY56" fmla="*/ 1827481 h 6182365"/>
              <a:gd name="connsiteX57" fmla="*/ 347813 w 1773440"/>
              <a:gd name="connsiteY57" fmla="*/ 1782680 h 6182365"/>
              <a:gd name="connsiteX58" fmla="*/ 362717 w 1773440"/>
              <a:gd name="connsiteY58" fmla="*/ 1737880 h 6182365"/>
              <a:gd name="connsiteX59" fmla="*/ 385072 w 1773440"/>
              <a:gd name="connsiteY59" fmla="*/ 1678146 h 6182365"/>
              <a:gd name="connsiteX60" fmla="*/ 459592 w 1773440"/>
              <a:gd name="connsiteY60" fmla="*/ 1461611 h 6182365"/>
              <a:gd name="connsiteX61" fmla="*/ 459592 w 1773440"/>
              <a:gd name="connsiteY61" fmla="*/ 1446678 h 6182365"/>
              <a:gd name="connsiteX62" fmla="*/ 474495 w 1773440"/>
              <a:gd name="connsiteY62" fmla="*/ 1409344 h 6182365"/>
              <a:gd name="connsiteX63" fmla="*/ 496851 w 1773440"/>
              <a:gd name="connsiteY63" fmla="*/ 1319743 h 6182365"/>
              <a:gd name="connsiteX64" fmla="*/ 504303 w 1773440"/>
              <a:gd name="connsiteY64" fmla="*/ 1289876 h 6182365"/>
              <a:gd name="connsiteX65" fmla="*/ 504303 w 1773440"/>
              <a:gd name="connsiteY65" fmla="*/ 1267476 h 6182365"/>
              <a:gd name="connsiteX66" fmla="*/ 511755 w 1773440"/>
              <a:gd name="connsiteY66" fmla="*/ 1245076 h 6182365"/>
              <a:gd name="connsiteX67" fmla="*/ 541563 w 1773440"/>
              <a:gd name="connsiteY67" fmla="*/ 991207 h 6182365"/>
              <a:gd name="connsiteX68" fmla="*/ 549015 w 1773440"/>
              <a:gd name="connsiteY68" fmla="*/ 961341 h 6182365"/>
              <a:gd name="connsiteX69" fmla="*/ 549015 w 1773440"/>
              <a:gd name="connsiteY69" fmla="*/ 916540 h 6182365"/>
              <a:gd name="connsiteX70" fmla="*/ 549015 w 1773440"/>
              <a:gd name="connsiteY70" fmla="*/ 879207 h 6182365"/>
              <a:gd name="connsiteX71" fmla="*/ 556466 w 1773440"/>
              <a:gd name="connsiteY71" fmla="*/ 602938 h 6182365"/>
              <a:gd name="connsiteX72" fmla="*/ 534111 w 1773440"/>
              <a:gd name="connsiteY72" fmla="*/ 573071 h 6182365"/>
              <a:gd name="connsiteX73" fmla="*/ 511755 w 1773440"/>
              <a:gd name="connsiteY73" fmla="*/ 498404 h 6182365"/>
              <a:gd name="connsiteX74" fmla="*/ 526659 w 1773440"/>
              <a:gd name="connsiteY74" fmla="*/ 431203 h 6182365"/>
              <a:gd name="connsiteX75" fmla="*/ 541563 w 1773440"/>
              <a:gd name="connsiteY75" fmla="*/ 408803 h 6182365"/>
              <a:gd name="connsiteX76" fmla="*/ 578822 w 1773440"/>
              <a:gd name="connsiteY76" fmla="*/ 289335 h 6182365"/>
              <a:gd name="connsiteX77" fmla="*/ 586274 w 1773440"/>
              <a:gd name="connsiteY77" fmla="*/ 259468 h 6182365"/>
              <a:gd name="connsiteX78" fmla="*/ 541563 w 1773440"/>
              <a:gd name="connsiteY78" fmla="*/ 252002 h 6182365"/>
              <a:gd name="connsiteX79" fmla="*/ 526659 w 1773440"/>
              <a:gd name="connsiteY79" fmla="*/ 229602 h 6182365"/>
              <a:gd name="connsiteX80" fmla="*/ 534111 w 1773440"/>
              <a:gd name="connsiteY80" fmla="*/ 192268 h 6182365"/>
              <a:gd name="connsiteX81" fmla="*/ 534111 w 1773440"/>
              <a:gd name="connsiteY81" fmla="*/ 147468 h 6182365"/>
              <a:gd name="connsiteX82" fmla="*/ 534111 w 1773440"/>
              <a:gd name="connsiteY82" fmla="*/ 117601 h 6182365"/>
              <a:gd name="connsiteX83" fmla="*/ 534111 w 1773440"/>
              <a:gd name="connsiteY83" fmla="*/ 110134 h 6182365"/>
              <a:gd name="connsiteX84" fmla="*/ 563918 w 1773440"/>
              <a:gd name="connsiteY84" fmla="*/ 57867 h 6182365"/>
              <a:gd name="connsiteX85" fmla="*/ 578822 w 1773440"/>
              <a:gd name="connsiteY85" fmla="*/ 50400 h 6182365"/>
              <a:gd name="connsiteX86" fmla="*/ 668245 w 1773440"/>
              <a:gd name="connsiteY86" fmla="*/ 20533 h 6182365"/>
              <a:gd name="connsiteX87" fmla="*/ 690601 w 1773440"/>
              <a:gd name="connsiteY87" fmla="*/ 20533 h 6182365"/>
              <a:gd name="connsiteX88" fmla="*/ 1122812 w 1773440"/>
              <a:gd name="connsiteY88" fmla="*/ 5600 h 6182365"/>
              <a:gd name="connsiteX89" fmla="*/ 1133990 w 1773440"/>
              <a:gd name="connsiteY89" fmla="*/ 0 h 61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73440" h="6182365">
                <a:moveTo>
                  <a:pt x="1133990" y="0"/>
                </a:moveTo>
                <a:cubicBezTo>
                  <a:pt x="1137716" y="0"/>
                  <a:pt x="1141442" y="1867"/>
                  <a:pt x="1145168" y="5600"/>
                </a:cubicBezTo>
                <a:cubicBezTo>
                  <a:pt x="1167524" y="5600"/>
                  <a:pt x="1249495" y="13066"/>
                  <a:pt x="1264398" y="20533"/>
                </a:cubicBezTo>
                <a:cubicBezTo>
                  <a:pt x="1271850" y="13066"/>
                  <a:pt x="1279302" y="13066"/>
                  <a:pt x="1286754" y="20533"/>
                </a:cubicBezTo>
                <a:cubicBezTo>
                  <a:pt x="1309110" y="20533"/>
                  <a:pt x="1353822" y="28000"/>
                  <a:pt x="1383629" y="42933"/>
                </a:cubicBezTo>
                <a:cubicBezTo>
                  <a:pt x="1420889" y="57867"/>
                  <a:pt x="1443244" y="80267"/>
                  <a:pt x="1450696" y="117601"/>
                </a:cubicBezTo>
                <a:cubicBezTo>
                  <a:pt x="1465600" y="154934"/>
                  <a:pt x="1465600" y="199735"/>
                  <a:pt x="1465600" y="222135"/>
                </a:cubicBezTo>
                <a:cubicBezTo>
                  <a:pt x="1465600" y="237068"/>
                  <a:pt x="1465600" y="244535"/>
                  <a:pt x="1465600" y="252002"/>
                </a:cubicBezTo>
                <a:cubicBezTo>
                  <a:pt x="1465600" y="259468"/>
                  <a:pt x="1465600" y="259468"/>
                  <a:pt x="1413437" y="266935"/>
                </a:cubicBezTo>
                <a:cubicBezTo>
                  <a:pt x="1413437" y="296802"/>
                  <a:pt x="1405985" y="281869"/>
                  <a:pt x="1428341" y="326669"/>
                </a:cubicBezTo>
                <a:cubicBezTo>
                  <a:pt x="1443244" y="371469"/>
                  <a:pt x="1487956" y="468537"/>
                  <a:pt x="1487956" y="490937"/>
                </a:cubicBezTo>
                <a:cubicBezTo>
                  <a:pt x="1487956" y="505870"/>
                  <a:pt x="1495408" y="543204"/>
                  <a:pt x="1473052" y="558137"/>
                </a:cubicBezTo>
                <a:cubicBezTo>
                  <a:pt x="1450696" y="573071"/>
                  <a:pt x="1443244" y="580538"/>
                  <a:pt x="1435793" y="595471"/>
                </a:cubicBezTo>
                <a:cubicBezTo>
                  <a:pt x="1435793" y="617871"/>
                  <a:pt x="1450696" y="759739"/>
                  <a:pt x="1450696" y="812006"/>
                </a:cubicBezTo>
                <a:cubicBezTo>
                  <a:pt x="1458148" y="819473"/>
                  <a:pt x="1465600" y="841873"/>
                  <a:pt x="1450696" y="856806"/>
                </a:cubicBezTo>
                <a:cubicBezTo>
                  <a:pt x="1450696" y="894140"/>
                  <a:pt x="1458148" y="998674"/>
                  <a:pt x="1458148" y="1028541"/>
                </a:cubicBezTo>
                <a:cubicBezTo>
                  <a:pt x="1473052" y="1028541"/>
                  <a:pt x="1480504" y="1050941"/>
                  <a:pt x="1465600" y="1058408"/>
                </a:cubicBezTo>
                <a:cubicBezTo>
                  <a:pt x="1473052" y="1095742"/>
                  <a:pt x="1487956" y="1222676"/>
                  <a:pt x="1495408" y="1245076"/>
                </a:cubicBezTo>
                <a:cubicBezTo>
                  <a:pt x="1510312" y="1252543"/>
                  <a:pt x="1517764" y="1289876"/>
                  <a:pt x="1510312" y="1304810"/>
                </a:cubicBezTo>
                <a:cubicBezTo>
                  <a:pt x="1517764" y="1372010"/>
                  <a:pt x="1577379" y="1566145"/>
                  <a:pt x="1644446" y="1745347"/>
                </a:cubicBezTo>
                <a:cubicBezTo>
                  <a:pt x="1666802" y="1752813"/>
                  <a:pt x="1681706" y="1775214"/>
                  <a:pt x="1666802" y="1797614"/>
                </a:cubicBezTo>
                <a:cubicBezTo>
                  <a:pt x="1696610" y="1872281"/>
                  <a:pt x="1726417" y="1946948"/>
                  <a:pt x="1763677" y="2044016"/>
                </a:cubicBezTo>
                <a:lnTo>
                  <a:pt x="1773440" y="2068943"/>
                </a:lnTo>
                <a:lnTo>
                  <a:pt x="1773440" y="6182365"/>
                </a:lnTo>
                <a:lnTo>
                  <a:pt x="18543" y="6182365"/>
                </a:lnTo>
                <a:lnTo>
                  <a:pt x="21908" y="6150948"/>
                </a:lnTo>
                <a:cubicBezTo>
                  <a:pt x="23654" y="6137181"/>
                  <a:pt x="25517" y="6124581"/>
                  <a:pt x="27380" y="6113381"/>
                </a:cubicBezTo>
                <a:cubicBezTo>
                  <a:pt x="19929" y="6098447"/>
                  <a:pt x="12477" y="6083514"/>
                  <a:pt x="34832" y="6061114"/>
                </a:cubicBezTo>
                <a:cubicBezTo>
                  <a:pt x="86996" y="5799778"/>
                  <a:pt x="124255" y="5732578"/>
                  <a:pt x="154063" y="5545910"/>
                </a:cubicBezTo>
                <a:cubicBezTo>
                  <a:pt x="146611" y="5538443"/>
                  <a:pt x="139159" y="5523509"/>
                  <a:pt x="161515" y="5501109"/>
                </a:cubicBezTo>
                <a:cubicBezTo>
                  <a:pt x="168967" y="5441375"/>
                  <a:pt x="176419" y="5404042"/>
                  <a:pt x="176419" y="5329375"/>
                </a:cubicBezTo>
                <a:cubicBezTo>
                  <a:pt x="168967" y="5321908"/>
                  <a:pt x="154063" y="5299508"/>
                  <a:pt x="176419" y="5277108"/>
                </a:cubicBezTo>
                <a:cubicBezTo>
                  <a:pt x="183871" y="5217374"/>
                  <a:pt x="139159" y="4888838"/>
                  <a:pt x="139159" y="4888838"/>
                </a:cubicBezTo>
                <a:cubicBezTo>
                  <a:pt x="124255" y="4888838"/>
                  <a:pt x="116803" y="4866438"/>
                  <a:pt x="131707" y="4844037"/>
                </a:cubicBezTo>
                <a:cubicBezTo>
                  <a:pt x="116803" y="4732037"/>
                  <a:pt x="72092" y="4410967"/>
                  <a:pt x="72092" y="4410967"/>
                </a:cubicBezTo>
                <a:cubicBezTo>
                  <a:pt x="64640" y="4403501"/>
                  <a:pt x="42284" y="4388567"/>
                  <a:pt x="64640" y="4358700"/>
                </a:cubicBezTo>
                <a:cubicBezTo>
                  <a:pt x="57188" y="4269100"/>
                  <a:pt x="42284" y="4127232"/>
                  <a:pt x="42284" y="4127232"/>
                </a:cubicBezTo>
                <a:cubicBezTo>
                  <a:pt x="27380" y="4119765"/>
                  <a:pt x="19929" y="4104832"/>
                  <a:pt x="34832" y="4097365"/>
                </a:cubicBezTo>
                <a:cubicBezTo>
                  <a:pt x="27380" y="4045098"/>
                  <a:pt x="27380" y="4022698"/>
                  <a:pt x="27380" y="4022698"/>
                </a:cubicBezTo>
                <a:cubicBezTo>
                  <a:pt x="5025" y="4022698"/>
                  <a:pt x="-17331" y="3977897"/>
                  <a:pt x="19929" y="3955497"/>
                </a:cubicBezTo>
                <a:cubicBezTo>
                  <a:pt x="19929" y="3903230"/>
                  <a:pt x="27380" y="3888297"/>
                  <a:pt x="34832" y="3873363"/>
                </a:cubicBezTo>
                <a:cubicBezTo>
                  <a:pt x="34832" y="3865896"/>
                  <a:pt x="42284" y="3798696"/>
                  <a:pt x="34832" y="3694162"/>
                </a:cubicBezTo>
                <a:cubicBezTo>
                  <a:pt x="19929" y="3686695"/>
                  <a:pt x="12477" y="3664295"/>
                  <a:pt x="34832" y="3656828"/>
                </a:cubicBezTo>
                <a:cubicBezTo>
                  <a:pt x="34832" y="3612028"/>
                  <a:pt x="34832" y="3567227"/>
                  <a:pt x="34832" y="3514960"/>
                </a:cubicBezTo>
                <a:cubicBezTo>
                  <a:pt x="5025" y="3500027"/>
                  <a:pt x="12477" y="3477627"/>
                  <a:pt x="34832" y="3462693"/>
                </a:cubicBezTo>
                <a:cubicBezTo>
                  <a:pt x="42284" y="3358159"/>
                  <a:pt x="42284" y="3261092"/>
                  <a:pt x="49736" y="3208825"/>
                </a:cubicBezTo>
                <a:cubicBezTo>
                  <a:pt x="49736" y="3164024"/>
                  <a:pt x="64640" y="2984823"/>
                  <a:pt x="79544" y="2880289"/>
                </a:cubicBezTo>
                <a:cubicBezTo>
                  <a:pt x="79544" y="2865355"/>
                  <a:pt x="86996" y="2850422"/>
                  <a:pt x="86996" y="2835488"/>
                </a:cubicBezTo>
                <a:cubicBezTo>
                  <a:pt x="57188" y="2813088"/>
                  <a:pt x="72092" y="2783221"/>
                  <a:pt x="94448" y="2768288"/>
                </a:cubicBezTo>
                <a:cubicBezTo>
                  <a:pt x="109352" y="2701087"/>
                  <a:pt x="116803" y="2648820"/>
                  <a:pt x="116803" y="2641354"/>
                </a:cubicBezTo>
                <a:cubicBezTo>
                  <a:pt x="124255" y="2618953"/>
                  <a:pt x="124255" y="2589087"/>
                  <a:pt x="116803" y="2581620"/>
                </a:cubicBezTo>
                <a:cubicBezTo>
                  <a:pt x="101900" y="2566686"/>
                  <a:pt x="94448" y="2559220"/>
                  <a:pt x="101900" y="2529353"/>
                </a:cubicBezTo>
                <a:cubicBezTo>
                  <a:pt x="116803" y="2439752"/>
                  <a:pt x="146611" y="2335218"/>
                  <a:pt x="146611" y="2335218"/>
                </a:cubicBezTo>
                <a:cubicBezTo>
                  <a:pt x="131707" y="2327751"/>
                  <a:pt x="124255" y="2290418"/>
                  <a:pt x="168967" y="2275484"/>
                </a:cubicBezTo>
                <a:cubicBezTo>
                  <a:pt x="176419" y="2245617"/>
                  <a:pt x="206226" y="2163483"/>
                  <a:pt x="206226" y="2163483"/>
                </a:cubicBezTo>
                <a:cubicBezTo>
                  <a:pt x="198775" y="2156017"/>
                  <a:pt x="198775" y="2126150"/>
                  <a:pt x="221130" y="2118683"/>
                </a:cubicBezTo>
                <a:cubicBezTo>
                  <a:pt x="221130" y="2111216"/>
                  <a:pt x="332909" y="1827481"/>
                  <a:pt x="332909" y="1827481"/>
                </a:cubicBezTo>
                <a:cubicBezTo>
                  <a:pt x="325457" y="1820014"/>
                  <a:pt x="325457" y="1797614"/>
                  <a:pt x="347813" y="1782680"/>
                </a:cubicBezTo>
                <a:cubicBezTo>
                  <a:pt x="362717" y="1745347"/>
                  <a:pt x="362717" y="1737880"/>
                  <a:pt x="362717" y="1737880"/>
                </a:cubicBezTo>
                <a:cubicBezTo>
                  <a:pt x="355265" y="1722947"/>
                  <a:pt x="340361" y="1693080"/>
                  <a:pt x="385072" y="1678146"/>
                </a:cubicBezTo>
                <a:cubicBezTo>
                  <a:pt x="459592" y="1484011"/>
                  <a:pt x="459592" y="1461611"/>
                  <a:pt x="459592" y="1461611"/>
                </a:cubicBezTo>
                <a:cubicBezTo>
                  <a:pt x="459592" y="1454144"/>
                  <a:pt x="452140" y="1454144"/>
                  <a:pt x="459592" y="1446678"/>
                </a:cubicBezTo>
                <a:cubicBezTo>
                  <a:pt x="452140" y="1431744"/>
                  <a:pt x="452140" y="1416811"/>
                  <a:pt x="474495" y="1409344"/>
                </a:cubicBezTo>
                <a:cubicBezTo>
                  <a:pt x="489399" y="1357077"/>
                  <a:pt x="496851" y="1334677"/>
                  <a:pt x="496851" y="1319743"/>
                </a:cubicBezTo>
                <a:cubicBezTo>
                  <a:pt x="489399" y="1312277"/>
                  <a:pt x="496851" y="1297343"/>
                  <a:pt x="504303" y="1289876"/>
                </a:cubicBezTo>
                <a:cubicBezTo>
                  <a:pt x="504303" y="1267476"/>
                  <a:pt x="504303" y="1267476"/>
                  <a:pt x="504303" y="1267476"/>
                </a:cubicBezTo>
                <a:cubicBezTo>
                  <a:pt x="504303" y="1267476"/>
                  <a:pt x="496851" y="1252543"/>
                  <a:pt x="511755" y="1245076"/>
                </a:cubicBezTo>
                <a:cubicBezTo>
                  <a:pt x="526659" y="1162942"/>
                  <a:pt x="541563" y="1065875"/>
                  <a:pt x="541563" y="991207"/>
                </a:cubicBezTo>
                <a:cubicBezTo>
                  <a:pt x="534111" y="991207"/>
                  <a:pt x="526659" y="968807"/>
                  <a:pt x="549015" y="961341"/>
                </a:cubicBezTo>
                <a:cubicBezTo>
                  <a:pt x="549015" y="931474"/>
                  <a:pt x="549015" y="916540"/>
                  <a:pt x="549015" y="916540"/>
                </a:cubicBezTo>
                <a:cubicBezTo>
                  <a:pt x="534111" y="909073"/>
                  <a:pt x="534111" y="886673"/>
                  <a:pt x="549015" y="879207"/>
                </a:cubicBezTo>
                <a:cubicBezTo>
                  <a:pt x="556466" y="841873"/>
                  <a:pt x="571370" y="670138"/>
                  <a:pt x="556466" y="602938"/>
                </a:cubicBezTo>
                <a:cubicBezTo>
                  <a:pt x="549015" y="602938"/>
                  <a:pt x="534111" y="602938"/>
                  <a:pt x="534111" y="573071"/>
                </a:cubicBezTo>
                <a:cubicBezTo>
                  <a:pt x="519207" y="558137"/>
                  <a:pt x="496851" y="528271"/>
                  <a:pt x="511755" y="498404"/>
                </a:cubicBezTo>
                <a:cubicBezTo>
                  <a:pt x="519207" y="468537"/>
                  <a:pt x="526659" y="431203"/>
                  <a:pt x="526659" y="431203"/>
                </a:cubicBezTo>
                <a:cubicBezTo>
                  <a:pt x="526659" y="431203"/>
                  <a:pt x="534111" y="408803"/>
                  <a:pt x="541563" y="408803"/>
                </a:cubicBezTo>
                <a:cubicBezTo>
                  <a:pt x="556466" y="364003"/>
                  <a:pt x="571370" y="319202"/>
                  <a:pt x="578822" y="289335"/>
                </a:cubicBezTo>
                <a:cubicBezTo>
                  <a:pt x="586274" y="259468"/>
                  <a:pt x="586274" y="259468"/>
                  <a:pt x="586274" y="259468"/>
                </a:cubicBezTo>
                <a:cubicBezTo>
                  <a:pt x="586274" y="259468"/>
                  <a:pt x="556466" y="252002"/>
                  <a:pt x="541563" y="252002"/>
                </a:cubicBezTo>
                <a:cubicBezTo>
                  <a:pt x="534111" y="244535"/>
                  <a:pt x="526659" y="244535"/>
                  <a:pt x="526659" y="229602"/>
                </a:cubicBezTo>
                <a:cubicBezTo>
                  <a:pt x="526659" y="222135"/>
                  <a:pt x="534111" y="192268"/>
                  <a:pt x="534111" y="192268"/>
                </a:cubicBezTo>
                <a:cubicBezTo>
                  <a:pt x="526659" y="184801"/>
                  <a:pt x="511755" y="162401"/>
                  <a:pt x="534111" y="147468"/>
                </a:cubicBezTo>
                <a:cubicBezTo>
                  <a:pt x="534111" y="125067"/>
                  <a:pt x="534111" y="117601"/>
                  <a:pt x="534111" y="117601"/>
                </a:cubicBezTo>
                <a:cubicBezTo>
                  <a:pt x="534111" y="117601"/>
                  <a:pt x="526659" y="110134"/>
                  <a:pt x="534111" y="110134"/>
                </a:cubicBezTo>
                <a:cubicBezTo>
                  <a:pt x="541563" y="87734"/>
                  <a:pt x="549015" y="72800"/>
                  <a:pt x="563918" y="57867"/>
                </a:cubicBezTo>
                <a:cubicBezTo>
                  <a:pt x="563918" y="50400"/>
                  <a:pt x="571370" y="50400"/>
                  <a:pt x="578822" y="50400"/>
                </a:cubicBezTo>
                <a:cubicBezTo>
                  <a:pt x="601178" y="42933"/>
                  <a:pt x="630986" y="28000"/>
                  <a:pt x="668245" y="20533"/>
                </a:cubicBezTo>
                <a:cubicBezTo>
                  <a:pt x="668245" y="20533"/>
                  <a:pt x="675697" y="13066"/>
                  <a:pt x="690601" y="20533"/>
                </a:cubicBezTo>
                <a:cubicBezTo>
                  <a:pt x="712957" y="13066"/>
                  <a:pt x="884351" y="-1867"/>
                  <a:pt x="1122812" y="5600"/>
                </a:cubicBezTo>
                <a:cubicBezTo>
                  <a:pt x="1126538" y="1867"/>
                  <a:pt x="1130264" y="0"/>
                  <a:pt x="113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2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1" y="1935437"/>
            <a:ext cx="6200593" cy="3000821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211665"/>
            <a:ext cx="4744246" cy="461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550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-106326" y="0"/>
            <a:ext cx="12298327" cy="6858000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684" h="6858000">
                <a:moveTo>
                  <a:pt x="48126" y="0"/>
                </a:moveTo>
                <a:lnTo>
                  <a:pt x="1714089" y="0"/>
                </a:lnTo>
                <a:lnTo>
                  <a:pt x="5213684" y="2358189"/>
                </a:lnTo>
                <a:lnTo>
                  <a:pt x="5213684" y="6858000"/>
                </a:lnTo>
                <a:lnTo>
                  <a:pt x="3150163" y="6858000"/>
                </a:lnTo>
                <a:lnTo>
                  <a:pt x="0" y="4668252"/>
                </a:lnTo>
                <a:lnTo>
                  <a:pt x="0" y="3485671"/>
                </a:lnTo>
                <a:lnTo>
                  <a:pt x="48126" y="3465093"/>
                </a:lnTo>
                <a:lnTo>
                  <a:pt x="4812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17200"/>
            <a:endParaRPr lang="en-US" sz="1216" strike="sngStrike" dirty="0">
              <a:solidFill>
                <a:srgbClr val="C00000"/>
              </a:solidFill>
            </a:endParaRPr>
          </a:p>
        </p:txBody>
      </p:sp>
      <p:sp>
        <p:nvSpPr>
          <p:cNvPr id="11" name="Freeform 24"/>
          <p:cNvSpPr>
            <a:spLocks/>
          </p:cNvSpPr>
          <p:nvPr userDrawn="1"/>
        </p:nvSpPr>
        <p:spPr bwMode="auto">
          <a:xfrm>
            <a:off x="-1703200" y="7392055"/>
            <a:ext cx="2173067" cy="6675019"/>
          </a:xfrm>
          <a:custGeom>
            <a:avLst/>
            <a:gdLst>
              <a:gd name="T0" fmla="*/ 268 w 383"/>
              <a:gd name="T1" fmla="*/ 18 h 1174"/>
              <a:gd name="T2" fmla="*/ 271 w 383"/>
              <a:gd name="T3" fmla="*/ 55 h 1174"/>
              <a:gd name="T4" fmla="*/ 259 w 383"/>
              <a:gd name="T5" fmla="*/ 88 h 1174"/>
              <a:gd name="T6" fmla="*/ 276 w 383"/>
              <a:gd name="T7" fmla="*/ 92 h 1174"/>
              <a:gd name="T8" fmla="*/ 275 w 383"/>
              <a:gd name="T9" fmla="*/ 100 h 1174"/>
              <a:gd name="T10" fmla="*/ 260 w 383"/>
              <a:gd name="T11" fmla="*/ 105 h 1174"/>
              <a:gd name="T12" fmla="*/ 271 w 383"/>
              <a:gd name="T13" fmla="*/ 169 h 1174"/>
              <a:gd name="T14" fmla="*/ 358 w 383"/>
              <a:gd name="T15" fmla="*/ 323 h 1174"/>
              <a:gd name="T16" fmla="*/ 379 w 383"/>
              <a:gd name="T17" fmla="*/ 402 h 1174"/>
              <a:gd name="T18" fmla="*/ 375 w 383"/>
              <a:gd name="T19" fmla="*/ 418 h 1174"/>
              <a:gd name="T20" fmla="*/ 377 w 383"/>
              <a:gd name="T21" fmla="*/ 683 h 1174"/>
              <a:gd name="T22" fmla="*/ 375 w 383"/>
              <a:gd name="T23" fmla="*/ 688 h 1174"/>
              <a:gd name="T24" fmla="*/ 380 w 383"/>
              <a:gd name="T25" fmla="*/ 717 h 1174"/>
              <a:gd name="T26" fmla="*/ 372 w 383"/>
              <a:gd name="T27" fmla="*/ 746 h 1174"/>
              <a:gd name="T28" fmla="*/ 365 w 383"/>
              <a:gd name="T29" fmla="*/ 771 h 1174"/>
              <a:gd name="T30" fmla="*/ 360 w 383"/>
              <a:gd name="T31" fmla="*/ 794 h 1174"/>
              <a:gd name="T32" fmla="*/ 356 w 383"/>
              <a:gd name="T33" fmla="*/ 819 h 1174"/>
              <a:gd name="T34" fmla="*/ 352 w 383"/>
              <a:gd name="T35" fmla="*/ 843 h 1174"/>
              <a:gd name="T36" fmla="*/ 351 w 383"/>
              <a:gd name="T37" fmla="*/ 868 h 1174"/>
              <a:gd name="T38" fmla="*/ 352 w 383"/>
              <a:gd name="T39" fmla="*/ 891 h 1174"/>
              <a:gd name="T40" fmla="*/ 354 w 383"/>
              <a:gd name="T41" fmla="*/ 917 h 1174"/>
              <a:gd name="T42" fmla="*/ 359 w 383"/>
              <a:gd name="T43" fmla="*/ 944 h 1174"/>
              <a:gd name="T44" fmla="*/ 365 w 383"/>
              <a:gd name="T45" fmla="*/ 971 h 1174"/>
              <a:gd name="T46" fmla="*/ 372 w 383"/>
              <a:gd name="T47" fmla="*/ 995 h 1174"/>
              <a:gd name="T48" fmla="*/ 376 w 383"/>
              <a:gd name="T49" fmla="*/ 1009 h 1174"/>
              <a:gd name="T50" fmla="*/ 375 w 383"/>
              <a:gd name="T51" fmla="*/ 1075 h 1174"/>
              <a:gd name="T52" fmla="*/ 323 w 383"/>
              <a:gd name="T53" fmla="*/ 1163 h 1174"/>
              <a:gd name="T54" fmla="*/ 252 w 383"/>
              <a:gd name="T55" fmla="*/ 1146 h 1174"/>
              <a:gd name="T56" fmla="*/ 200 w 383"/>
              <a:gd name="T57" fmla="*/ 1174 h 1174"/>
              <a:gd name="T58" fmla="*/ 143 w 383"/>
              <a:gd name="T59" fmla="*/ 1141 h 1174"/>
              <a:gd name="T60" fmla="*/ 90 w 383"/>
              <a:gd name="T61" fmla="*/ 1162 h 1174"/>
              <a:gd name="T62" fmla="*/ 15 w 383"/>
              <a:gd name="T63" fmla="*/ 1100 h 1174"/>
              <a:gd name="T64" fmla="*/ 3 w 383"/>
              <a:gd name="T65" fmla="*/ 1012 h 1174"/>
              <a:gd name="T66" fmla="*/ 10 w 383"/>
              <a:gd name="T67" fmla="*/ 993 h 1174"/>
              <a:gd name="T68" fmla="*/ 17 w 383"/>
              <a:gd name="T69" fmla="*/ 970 h 1174"/>
              <a:gd name="T70" fmla="*/ 22 w 383"/>
              <a:gd name="T71" fmla="*/ 945 h 1174"/>
              <a:gd name="T72" fmla="*/ 26 w 383"/>
              <a:gd name="T73" fmla="*/ 918 h 1174"/>
              <a:gd name="T74" fmla="*/ 30 w 383"/>
              <a:gd name="T75" fmla="*/ 894 h 1174"/>
              <a:gd name="T76" fmla="*/ 31 w 383"/>
              <a:gd name="T77" fmla="*/ 868 h 1174"/>
              <a:gd name="T78" fmla="*/ 30 w 383"/>
              <a:gd name="T79" fmla="*/ 843 h 1174"/>
              <a:gd name="T80" fmla="*/ 28 w 383"/>
              <a:gd name="T81" fmla="*/ 819 h 1174"/>
              <a:gd name="T82" fmla="*/ 24 w 383"/>
              <a:gd name="T83" fmla="*/ 796 h 1174"/>
              <a:gd name="T84" fmla="*/ 18 w 383"/>
              <a:gd name="T85" fmla="*/ 771 h 1174"/>
              <a:gd name="T86" fmla="*/ 10 w 383"/>
              <a:gd name="T87" fmla="*/ 744 h 1174"/>
              <a:gd name="T88" fmla="*/ 3 w 383"/>
              <a:gd name="T89" fmla="*/ 709 h 1174"/>
              <a:gd name="T90" fmla="*/ 8 w 383"/>
              <a:gd name="T91" fmla="*/ 684 h 1174"/>
              <a:gd name="T92" fmla="*/ 7 w 383"/>
              <a:gd name="T93" fmla="*/ 420 h 1174"/>
              <a:gd name="T94" fmla="*/ 8 w 383"/>
              <a:gd name="T95" fmla="*/ 411 h 1174"/>
              <a:gd name="T96" fmla="*/ 5 w 383"/>
              <a:gd name="T97" fmla="*/ 379 h 1174"/>
              <a:gd name="T98" fmla="*/ 52 w 383"/>
              <a:gd name="T99" fmla="*/ 276 h 1174"/>
              <a:gd name="T100" fmla="*/ 110 w 383"/>
              <a:gd name="T101" fmla="*/ 178 h 1174"/>
              <a:gd name="T102" fmla="*/ 125 w 383"/>
              <a:gd name="T103" fmla="*/ 115 h 1174"/>
              <a:gd name="T104" fmla="*/ 122 w 383"/>
              <a:gd name="T105" fmla="*/ 103 h 1174"/>
              <a:gd name="T106" fmla="*/ 106 w 383"/>
              <a:gd name="T107" fmla="*/ 95 h 1174"/>
              <a:gd name="T108" fmla="*/ 124 w 383"/>
              <a:gd name="T109" fmla="*/ 89 h 1174"/>
              <a:gd name="T110" fmla="*/ 111 w 383"/>
              <a:gd name="T111" fmla="*/ 82 h 1174"/>
              <a:gd name="T112" fmla="*/ 114 w 383"/>
              <a:gd name="T113" fmla="*/ 35 h 1174"/>
              <a:gd name="T114" fmla="*/ 129 w 383"/>
              <a:gd name="T115" fmla="*/ 3 h 1174"/>
              <a:gd name="T116" fmla="*/ 262 w 383"/>
              <a:gd name="T117" fmla="*/ 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" h="1174">
                <a:moveTo>
                  <a:pt x="262" y="6"/>
                </a:moveTo>
                <a:cubicBezTo>
                  <a:pt x="266" y="8"/>
                  <a:pt x="268" y="11"/>
                  <a:pt x="268" y="18"/>
                </a:cubicBezTo>
                <a:cubicBezTo>
                  <a:pt x="269" y="22"/>
                  <a:pt x="269" y="30"/>
                  <a:pt x="270" y="36"/>
                </a:cubicBezTo>
                <a:cubicBezTo>
                  <a:pt x="270" y="41"/>
                  <a:pt x="271" y="48"/>
                  <a:pt x="271" y="55"/>
                </a:cubicBezTo>
                <a:cubicBezTo>
                  <a:pt x="272" y="62"/>
                  <a:pt x="272" y="77"/>
                  <a:pt x="273" y="81"/>
                </a:cubicBezTo>
                <a:cubicBezTo>
                  <a:pt x="273" y="85"/>
                  <a:pt x="274" y="86"/>
                  <a:pt x="259" y="88"/>
                </a:cubicBezTo>
                <a:cubicBezTo>
                  <a:pt x="260" y="89"/>
                  <a:pt x="260" y="90"/>
                  <a:pt x="265" y="90"/>
                </a:cubicBezTo>
                <a:cubicBezTo>
                  <a:pt x="270" y="90"/>
                  <a:pt x="274" y="92"/>
                  <a:pt x="276" y="92"/>
                </a:cubicBezTo>
                <a:cubicBezTo>
                  <a:pt x="278" y="93"/>
                  <a:pt x="278" y="93"/>
                  <a:pt x="278" y="96"/>
                </a:cubicBezTo>
                <a:cubicBezTo>
                  <a:pt x="278" y="98"/>
                  <a:pt x="278" y="99"/>
                  <a:pt x="275" y="100"/>
                </a:cubicBezTo>
                <a:cubicBezTo>
                  <a:pt x="272" y="101"/>
                  <a:pt x="261" y="103"/>
                  <a:pt x="261" y="103"/>
                </a:cubicBezTo>
                <a:cubicBezTo>
                  <a:pt x="260" y="103"/>
                  <a:pt x="260" y="103"/>
                  <a:pt x="260" y="105"/>
                </a:cubicBezTo>
                <a:cubicBezTo>
                  <a:pt x="260" y="106"/>
                  <a:pt x="259" y="117"/>
                  <a:pt x="260" y="126"/>
                </a:cubicBezTo>
                <a:cubicBezTo>
                  <a:pt x="261" y="135"/>
                  <a:pt x="264" y="150"/>
                  <a:pt x="271" y="169"/>
                </a:cubicBezTo>
                <a:cubicBezTo>
                  <a:pt x="279" y="189"/>
                  <a:pt x="287" y="204"/>
                  <a:pt x="304" y="232"/>
                </a:cubicBezTo>
                <a:cubicBezTo>
                  <a:pt x="317" y="253"/>
                  <a:pt x="348" y="301"/>
                  <a:pt x="358" y="323"/>
                </a:cubicBezTo>
                <a:cubicBezTo>
                  <a:pt x="369" y="347"/>
                  <a:pt x="371" y="352"/>
                  <a:pt x="377" y="371"/>
                </a:cubicBezTo>
                <a:cubicBezTo>
                  <a:pt x="383" y="391"/>
                  <a:pt x="381" y="399"/>
                  <a:pt x="379" y="402"/>
                </a:cubicBezTo>
                <a:cubicBezTo>
                  <a:pt x="378" y="404"/>
                  <a:pt x="375" y="408"/>
                  <a:pt x="375" y="410"/>
                </a:cubicBezTo>
                <a:cubicBezTo>
                  <a:pt x="374" y="412"/>
                  <a:pt x="375" y="418"/>
                  <a:pt x="375" y="418"/>
                </a:cubicBezTo>
                <a:cubicBezTo>
                  <a:pt x="376" y="418"/>
                  <a:pt x="376" y="418"/>
                  <a:pt x="376" y="418"/>
                </a:cubicBezTo>
                <a:cubicBezTo>
                  <a:pt x="377" y="683"/>
                  <a:pt x="377" y="683"/>
                  <a:pt x="377" y="683"/>
                </a:cubicBezTo>
                <a:cubicBezTo>
                  <a:pt x="376" y="684"/>
                  <a:pt x="376" y="684"/>
                  <a:pt x="376" y="684"/>
                </a:cubicBezTo>
                <a:cubicBezTo>
                  <a:pt x="376" y="684"/>
                  <a:pt x="375" y="685"/>
                  <a:pt x="375" y="688"/>
                </a:cubicBezTo>
                <a:cubicBezTo>
                  <a:pt x="375" y="693"/>
                  <a:pt x="376" y="693"/>
                  <a:pt x="377" y="696"/>
                </a:cubicBezTo>
                <a:cubicBezTo>
                  <a:pt x="379" y="699"/>
                  <a:pt x="381" y="706"/>
                  <a:pt x="380" y="717"/>
                </a:cubicBezTo>
                <a:cubicBezTo>
                  <a:pt x="380" y="727"/>
                  <a:pt x="380" y="731"/>
                  <a:pt x="377" y="735"/>
                </a:cubicBezTo>
                <a:cubicBezTo>
                  <a:pt x="373" y="740"/>
                  <a:pt x="373" y="742"/>
                  <a:pt x="372" y="746"/>
                </a:cubicBezTo>
                <a:cubicBezTo>
                  <a:pt x="371" y="751"/>
                  <a:pt x="370" y="754"/>
                  <a:pt x="370" y="756"/>
                </a:cubicBezTo>
                <a:cubicBezTo>
                  <a:pt x="370" y="758"/>
                  <a:pt x="368" y="767"/>
                  <a:pt x="365" y="771"/>
                </a:cubicBezTo>
                <a:cubicBezTo>
                  <a:pt x="365" y="772"/>
                  <a:pt x="363" y="779"/>
                  <a:pt x="363" y="782"/>
                </a:cubicBezTo>
                <a:cubicBezTo>
                  <a:pt x="362" y="785"/>
                  <a:pt x="361" y="791"/>
                  <a:pt x="360" y="794"/>
                </a:cubicBezTo>
                <a:cubicBezTo>
                  <a:pt x="359" y="797"/>
                  <a:pt x="358" y="802"/>
                  <a:pt x="357" y="806"/>
                </a:cubicBezTo>
                <a:cubicBezTo>
                  <a:pt x="357" y="809"/>
                  <a:pt x="356" y="815"/>
                  <a:pt x="356" y="819"/>
                </a:cubicBezTo>
                <a:cubicBezTo>
                  <a:pt x="354" y="824"/>
                  <a:pt x="353" y="828"/>
                  <a:pt x="354" y="831"/>
                </a:cubicBezTo>
                <a:cubicBezTo>
                  <a:pt x="354" y="834"/>
                  <a:pt x="353" y="840"/>
                  <a:pt x="352" y="843"/>
                </a:cubicBezTo>
                <a:cubicBezTo>
                  <a:pt x="352" y="847"/>
                  <a:pt x="351" y="853"/>
                  <a:pt x="352" y="857"/>
                </a:cubicBezTo>
                <a:cubicBezTo>
                  <a:pt x="352" y="860"/>
                  <a:pt x="351" y="866"/>
                  <a:pt x="351" y="868"/>
                </a:cubicBezTo>
                <a:cubicBezTo>
                  <a:pt x="351" y="871"/>
                  <a:pt x="351" y="878"/>
                  <a:pt x="351" y="881"/>
                </a:cubicBezTo>
                <a:cubicBezTo>
                  <a:pt x="352" y="884"/>
                  <a:pt x="352" y="888"/>
                  <a:pt x="352" y="891"/>
                </a:cubicBezTo>
                <a:cubicBezTo>
                  <a:pt x="352" y="895"/>
                  <a:pt x="352" y="899"/>
                  <a:pt x="352" y="904"/>
                </a:cubicBezTo>
                <a:cubicBezTo>
                  <a:pt x="353" y="908"/>
                  <a:pt x="354" y="914"/>
                  <a:pt x="354" y="917"/>
                </a:cubicBezTo>
                <a:cubicBezTo>
                  <a:pt x="355" y="920"/>
                  <a:pt x="355" y="928"/>
                  <a:pt x="356" y="931"/>
                </a:cubicBezTo>
                <a:cubicBezTo>
                  <a:pt x="357" y="933"/>
                  <a:pt x="359" y="939"/>
                  <a:pt x="359" y="944"/>
                </a:cubicBezTo>
                <a:cubicBezTo>
                  <a:pt x="359" y="948"/>
                  <a:pt x="359" y="952"/>
                  <a:pt x="360" y="956"/>
                </a:cubicBezTo>
                <a:cubicBezTo>
                  <a:pt x="362" y="959"/>
                  <a:pt x="364" y="966"/>
                  <a:pt x="365" y="971"/>
                </a:cubicBezTo>
                <a:cubicBezTo>
                  <a:pt x="365" y="976"/>
                  <a:pt x="365" y="977"/>
                  <a:pt x="367" y="980"/>
                </a:cubicBezTo>
                <a:cubicBezTo>
                  <a:pt x="368" y="983"/>
                  <a:pt x="371" y="990"/>
                  <a:pt x="372" y="995"/>
                </a:cubicBezTo>
                <a:cubicBezTo>
                  <a:pt x="372" y="999"/>
                  <a:pt x="372" y="1000"/>
                  <a:pt x="373" y="1003"/>
                </a:cubicBezTo>
                <a:cubicBezTo>
                  <a:pt x="374" y="1006"/>
                  <a:pt x="373" y="1006"/>
                  <a:pt x="376" y="1009"/>
                </a:cubicBezTo>
                <a:cubicBezTo>
                  <a:pt x="378" y="1013"/>
                  <a:pt x="381" y="1015"/>
                  <a:pt x="381" y="1025"/>
                </a:cubicBezTo>
                <a:cubicBezTo>
                  <a:pt x="381" y="1034"/>
                  <a:pt x="379" y="1051"/>
                  <a:pt x="375" y="1075"/>
                </a:cubicBezTo>
                <a:cubicBezTo>
                  <a:pt x="370" y="1099"/>
                  <a:pt x="359" y="1126"/>
                  <a:pt x="352" y="1140"/>
                </a:cubicBezTo>
                <a:cubicBezTo>
                  <a:pt x="344" y="1154"/>
                  <a:pt x="336" y="1160"/>
                  <a:pt x="323" y="1163"/>
                </a:cubicBezTo>
                <a:cubicBezTo>
                  <a:pt x="311" y="1166"/>
                  <a:pt x="293" y="1162"/>
                  <a:pt x="282" y="1159"/>
                </a:cubicBezTo>
                <a:cubicBezTo>
                  <a:pt x="270" y="1155"/>
                  <a:pt x="259" y="1150"/>
                  <a:pt x="252" y="1146"/>
                </a:cubicBezTo>
                <a:cubicBezTo>
                  <a:pt x="249" y="1153"/>
                  <a:pt x="243" y="1162"/>
                  <a:pt x="238" y="1167"/>
                </a:cubicBezTo>
                <a:cubicBezTo>
                  <a:pt x="233" y="1173"/>
                  <a:pt x="228" y="1174"/>
                  <a:pt x="200" y="1174"/>
                </a:cubicBezTo>
                <a:cubicBezTo>
                  <a:pt x="172" y="1174"/>
                  <a:pt x="162" y="1172"/>
                  <a:pt x="154" y="1163"/>
                </a:cubicBezTo>
                <a:cubicBezTo>
                  <a:pt x="146" y="1153"/>
                  <a:pt x="144" y="1144"/>
                  <a:pt x="143" y="1141"/>
                </a:cubicBezTo>
                <a:cubicBezTo>
                  <a:pt x="139" y="1142"/>
                  <a:pt x="133" y="1145"/>
                  <a:pt x="124" y="1150"/>
                </a:cubicBezTo>
                <a:cubicBezTo>
                  <a:pt x="116" y="1155"/>
                  <a:pt x="108" y="1159"/>
                  <a:pt x="90" y="1162"/>
                </a:cubicBezTo>
                <a:cubicBezTo>
                  <a:pt x="72" y="1165"/>
                  <a:pt x="48" y="1160"/>
                  <a:pt x="38" y="1151"/>
                </a:cubicBezTo>
                <a:cubicBezTo>
                  <a:pt x="30" y="1142"/>
                  <a:pt x="22" y="1119"/>
                  <a:pt x="15" y="1100"/>
                </a:cubicBezTo>
                <a:cubicBezTo>
                  <a:pt x="9" y="1082"/>
                  <a:pt x="1" y="1040"/>
                  <a:pt x="1" y="1033"/>
                </a:cubicBezTo>
                <a:cubicBezTo>
                  <a:pt x="0" y="1022"/>
                  <a:pt x="1" y="1015"/>
                  <a:pt x="3" y="1012"/>
                </a:cubicBezTo>
                <a:cubicBezTo>
                  <a:pt x="5" y="1010"/>
                  <a:pt x="6" y="1009"/>
                  <a:pt x="8" y="1003"/>
                </a:cubicBezTo>
                <a:cubicBezTo>
                  <a:pt x="9" y="997"/>
                  <a:pt x="10" y="997"/>
                  <a:pt x="10" y="993"/>
                </a:cubicBezTo>
                <a:cubicBezTo>
                  <a:pt x="11" y="989"/>
                  <a:pt x="12" y="983"/>
                  <a:pt x="14" y="979"/>
                </a:cubicBezTo>
                <a:cubicBezTo>
                  <a:pt x="16" y="975"/>
                  <a:pt x="17" y="974"/>
                  <a:pt x="17" y="970"/>
                </a:cubicBezTo>
                <a:cubicBezTo>
                  <a:pt x="17" y="966"/>
                  <a:pt x="18" y="960"/>
                  <a:pt x="20" y="955"/>
                </a:cubicBezTo>
                <a:cubicBezTo>
                  <a:pt x="22" y="950"/>
                  <a:pt x="22" y="949"/>
                  <a:pt x="22" y="945"/>
                </a:cubicBezTo>
                <a:cubicBezTo>
                  <a:pt x="22" y="941"/>
                  <a:pt x="23" y="935"/>
                  <a:pt x="25" y="930"/>
                </a:cubicBezTo>
                <a:cubicBezTo>
                  <a:pt x="26" y="925"/>
                  <a:pt x="27" y="924"/>
                  <a:pt x="26" y="918"/>
                </a:cubicBezTo>
                <a:cubicBezTo>
                  <a:pt x="26" y="913"/>
                  <a:pt x="27" y="909"/>
                  <a:pt x="29" y="905"/>
                </a:cubicBezTo>
                <a:cubicBezTo>
                  <a:pt x="30" y="900"/>
                  <a:pt x="30" y="898"/>
                  <a:pt x="30" y="894"/>
                </a:cubicBezTo>
                <a:cubicBezTo>
                  <a:pt x="30" y="889"/>
                  <a:pt x="29" y="884"/>
                  <a:pt x="30" y="879"/>
                </a:cubicBezTo>
                <a:cubicBezTo>
                  <a:pt x="32" y="874"/>
                  <a:pt x="31" y="872"/>
                  <a:pt x="31" y="868"/>
                </a:cubicBezTo>
                <a:cubicBezTo>
                  <a:pt x="30" y="864"/>
                  <a:pt x="30" y="858"/>
                  <a:pt x="30" y="854"/>
                </a:cubicBezTo>
                <a:cubicBezTo>
                  <a:pt x="31" y="849"/>
                  <a:pt x="31" y="847"/>
                  <a:pt x="30" y="843"/>
                </a:cubicBezTo>
                <a:cubicBezTo>
                  <a:pt x="29" y="839"/>
                  <a:pt x="28" y="834"/>
                  <a:pt x="29" y="828"/>
                </a:cubicBezTo>
                <a:cubicBezTo>
                  <a:pt x="29" y="825"/>
                  <a:pt x="29" y="822"/>
                  <a:pt x="28" y="819"/>
                </a:cubicBezTo>
                <a:cubicBezTo>
                  <a:pt x="27" y="816"/>
                  <a:pt x="26" y="812"/>
                  <a:pt x="26" y="806"/>
                </a:cubicBezTo>
                <a:cubicBezTo>
                  <a:pt x="26" y="801"/>
                  <a:pt x="25" y="799"/>
                  <a:pt x="24" y="796"/>
                </a:cubicBezTo>
                <a:cubicBezTo>
                  <a:pt x="24" y="794"/>
                  <a:pt x="21" y="788"/>
                  <a:pt x="20" y="782"/>
                </a:cubicBezTo>
                <a:cubicBezTo>
                  <a:pt x="20" y="775"/>
                  <a:pt x="19" y="774"/>
                  <a:pt x="18" y="771"/>
                </a:cubicBezTo>
                <a:cubicBezTo>
                  <a:pt x="17" y="769"/>
                  <a:pt x="14" y="762"/>
                  <a:pt x="13" y="756"/>
                </a:cubicBezTo>
                <a:cubicBezTo>
                  <a:pt x="12" y="750"/>
                  <a:pt x="11" y="746"/>
                  <a:pt x="10" y="744"/>
                </a:cubicBezTo>
                <a:cubicBezTo>
                  <a:pt x="9" y="742"/>
                  <a:pt x="5" y="737"/>
                  <a:pt x="4" y="732"/>
                </a:cubicBezTo>
                <a:cubicBezTo>
                  <a:pt x="3" y="728"/>
                  <a:pt x="3" y="717"/>
                  <a:pt x="3" y="709"/>
                </a:cubicBezTo>
                <a:cubicBezTo>
                  <a:pt x="3" y="701"/>
                  <a:pt x="3" y="698"/>
                  <a:pt x="5" y="694"/>
                </a:cubicBezTo>
                <a:cubicBezTo>
                  <a:pt x="8" y="690"/>
                  <a:pt x="8" y="688"/>
                  <a:pt x="8" y="684"/>
                </a:cubicBezTo>
                <a:cubicBezTo>
                  <a:pt x="8" y="683"/>
                  <a:pt x="8" y="683"/>
                  <a:pt x="8" y="683"/>
                </a:cubicBezTo>
                <a:cubicBezTo>
                  <a:pt x="7" y="420"/>
                  <a:pt x="7" y="420"/>
                  <a:pt x="7" y="420"/>
                </a:cubicBezTo>
                <a:cubicBezTo>
                  <a:pt x="8" y="420"/>
                  <a:pt x="8" y="420"/>
                  <a:pt x="8" y="420"/>
                </a:cubicBezTo>
                <a:cubicBezTo>
                  <a:pt x="8" y="420"/>
                  <a:pt x="8" y="415"/>
                  <a:pt x="8" y="411"/>
                </a:cubicBezTo>
                <a:cubicBezTo>
                  <a:pt x="7" y="408"/>
                  <a:pt x="7" y="407"/>
                  <a:pt x="5" y="403"/>
                </a:cubicBezTo>
                <a:cubicBezTo>
                  <a:pt x="2" y="399"/>
                  <a:pt x="2" y="394"/>
                  <a:pt x="5" y="379"/>
                </a:cubicBezTo>
                <a:cubicBezTo>
                  <a:pt x="6" y="364"/>
                  <a:pt x="19" y="335"/>
                  <a:pt x="24" y="325"/>
                </a:cubicBezTo>
                <a:cubicBezTo>
                  <a:pt x="31" y="311"/>
                  <a:pt x="43" y="292"/>
                  <a:pt x="52" y="276"/>
                </a:cubicBezTo>
                <a:cubicBezTo>
                  <a:pt x="62" y="261"/>
                  <a:pt x="77" y="237"/>
                  <a:pt x="86" y="222"/>
                </a:cubicBezTo>
                <a:cubicBezTo>
                  <a:pt x="95" y="207"/>
                  <a:pt x="104" y="191"/>
                  <a:pt x="110" y="178"/>
                </a:cubicBezTo>
                <a:cubicBezTo>
                  <a:pt x="115" y="165"/>
                  <a:pt x="121" y="151"/>
                  <a:pt x="122" y="141"/>
                </a:cubicBezTo>
                <a:cubicBezTo>
                  <a:pt x="124" y="132"/>
                  <a:pt x="125" y="122"/>
                  <a:pt x="125" y="115"/>
                </a:cubicBezTo>
                <a:cubicBezTo>
                  <a:pt x="125" y="108"/>
                  <a:pt x="125" y="105"/>
                  <a:pt x="125" y="103"/>
                </a:cubicBezTo>
                <a:cubicBezTo>
                  <a:pt x="125" y="103"/>
                  <a:pt x="125" y="103"/>
                  <a:pt x="122" y="103"/>
                </a:cubicBezTo>
                <a:cubicBezTo>
                  <a:pt x="119" y="103"/>
                  <a:pt x="114" y="102"/>
                  <a:pt x="111" y="101"/>
                </a:cubicBezTo>
                <a:cubicBezTo>
                  <a:pt x="108" y="100"/>
                  <a:pt x="105" y="99"/>
                  <a:pt x="106" y="95"/>
                </a:cubicBezTo>
                <a:cubicBezTo>
                  <a:pt x="106" y="92"/>
                  <a:pt x="109" y="92"/>
                  <a:pt x="112" y="91"/>
                </a:cubicBezTo>
                <a:cubicBezTo>
                  <a:pt x="115" y="90"/>
                  <a:pt x="122" y="90"/>
                  <a:pt x="124" y="89"/>
                </a:cubicBezTo>
                <a:cubicBezTo>
                  <a:pt x="126" y="88"/>
                  <a:pt x="126" y="88"/>
                  <a:pt x="126" y="86"/>
                </a:cubicBezTo>
                <a:cubicBezTo>
                  <a:pt x="119" y="86"/>
                  <a:pt x="111" y="86"/>
                  <a:pt x="111" y="82"/>
                </a:cubicBezTo>
                <a:cubicBezTo>
                  <a:pt x="112" y="79"/>
                  <a:pt x="112" y="67"/>
                  <a:pt x="113" y="61"/>
                </a:cubicBezTo>
                <a:cubicBezTo>
                  <a:pt x="113" y="56"/>
                  <a:pt x="113" y="43"/>
                  <a:pt x="114" y="35"/>
                </a:cubicBezTo>
                <a:cubicBezTo>
                  <a:pt x="115" y="27"/>
                  <a:pt x="117" y="17"/>
                  <a:pt x="117" y="13"/>
                </a:cubicBezTo>
                <a:cubicBezTo>
                  <a:pt x="118" y="9"/>
                  <a:pt x="121" y="5"/>
                  <a:pt x="129" y="3"/>
                </a:cubicBezTo>
                <a:cubicBezTo>
                  <a:pt x="136" y="2"/>
                  <a:pt x="179" y="0"/>
                  <a:pt x="192" y="0"/>
                </a:cubicBezTo>
                <a:cubicBezTo>
                  <a:pt x="192" y="0"/>
                  <a:pt x="253" y="0"/>
                  <a:pt x="2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2274" tIns="41137" rIns="82274" bIns="41137" numCol="1" anchor="t" anchorCtr="0" compatLnSpc="1">
            <a:prstTxWarp prst="textNoShape">
              <a:avLst/>
            </a:prstTxWarp>
          </a:bodyPr>
          <a:lstStyle/>
          <a:p>
            <a:pPr defTabSz="822714"/>
            <a:endParaRPr lang="en-US" sz="1619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825625"/>
            <a:ext cx="10953751" cy="4351338"/>
          </a:xfrm>
        </p:spPr>
        <p:txBody>
          <a:bodyPr/>
          <a:lstStyle>
            <a:lvl1pPr marL="302804" indent="-302804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822714" indent="-411356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485455" indent="-251384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9"/>
            <a:ext cx="11830051" cy="476250"/>
          </a:xfrm>
        </p:spPr>
        <p:txBody>
          <a:bodyPr>
            <a:noAutofit/>
          </a:bodyPr>
          <a:lstStyle>
            <a:lvl1pPr marL="0" indent="0">
              <a:buNone/>
              <a:defRPr sz="215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1356" indent="0">
              <a:buNone/>
              <a:defRPr>
                <a:solidFill>
                  <a:schemeClr val="tx1"/>
                </a:solidFill>
              </a:defRPr>
            </a:lvl2pPr>
            <a:lvl3pPr marL="822714" indent="0">
              <a:buNone/>
              <a:defRPr>
                <a:solidFill>
                  <a:schemeClr val="tx1"/>
                </a:solidFill>
              </a:defRPr>
            </a:lvl3pPr>
            <a:lvl4pPr marL="1234070" indent="0">
              <a:buNone/>
              <a:defRPr>
                <a:solidFill>
                  <a:schemeClr val="tx1"/>
                </a:solidFill>
              </a:defRPr>
            </a:lvl4pPr>
            <a:lvl5pPr marL="1645426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765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_no bu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6911141" y="-11573"/>
            <a:ext cx="5280860" cy="6869574"/>
          </a:xfrm>
          <a:custGeom>
            <a:avLst/>
            <a:gdLst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5213684 w 5213684"/>
              <a:gd name="connsiteY2" fmla="*/ 2358189 h 6858000"/>
              <a:gd name="connsiteX3" fmla="*/ 5213684 w 5213684"/>
              <a:gd name="connsiteY3" fmla="*/ 6858000 h 6858000"/>
              <a:gd name="connsiteX4" fmla="*/ 3150163 w 5213684"/>
              <a:gd name="connsiteY4" fmla="*/ 6858000 h 6858000"/>
              <a:gd name="connsiteX5" fmla="*/ 0 w 5213684"/>
              <a:gd name="connsiteY5" fmla="*/ 4668252 h 6858000"/>
              <a:gd name="connsiteX6" fmla="*/ 0 w 5213684"/>
              <a:gd name="connsiteY6" fmla="*/ 3485671 h 6858000"/>
              <a:gd name="connsiteX7" fmla="*/ 48126 w 5213684"/>
              <a:gd name="connsiteY7" fmla="*/ 3465093 h 6858000"/>
              <a:gd name="connsiteX8" fmla="*/ 48126 w 5213684"/>
              <a:gd name="connsiteY8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610032 w 5213684"/>
              <a:gd name="connsiteY2" fmla="*/ 1284790 h 6858000"/>
              <a:gd name="connsiteX3" fmla="*/ 5213684 w 5213684"/>
              <a:gd name="connsiteY3" fmla="*/ 235818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90064 w 5213684"/>
              <a:gd name="connsiteY2" fmla="*/ 1365813 h 6858000"/>
              <a:gd name="connsiteX3" fmla="*/ 5213684 w 5213684"/>
              <a:gd name="connsiteY3" fmla="*/ 235818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90064 w 5213684"/>
              <a:gd name="connsiteY2" fmla="*/ 1365813 h 6858000"/>
              <a:gd name="connsiteX3" fmla="*/ 5213684 w 5213684"/>
              <a:gd name="connsiteY3" fmla="*/ 3886048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32927 w 5213684"/>
              <a:gd name="connsiteY2" fmla="*/ 1689904 h 6858000"/>
              <a:gd name="connsiteX3" fmla="*/ 5213684 w 5213684"/>
              <a:gd name="connsiteY3" fmla="*/ 3886048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232927 w 5213684"/>
              <a:gd name="connsiteY2" fmla="*/ 1689904 h 6858000"/>
              <a:gd name="connsiteX3" fmla="*/ 3248163 w 5213684"/>
              <a:gd name="connsiteY3" fmla="*/ 4140691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248163 w 5213684"/>
              <a:gd name="connsiteY3" fmla="*/ 4140691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488139 w 5213684"/>
              <a:gd name="connsiteY3" fmla="*/ 421013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3465093 h 6858000"/>
              <a:gd name="connsiteX9" fmla="*/ 48126 w 5213684"/>
              <a:gd name="connsiteY9" fmla="*/ 0 h 6858000"/>
              <a:gd name="connsiteX0" fmla="*/ 48126 w 5213684"/>
              <a:gd name="connsiteY0" fmla="*/ 0 h 6858000"/>
              <a:gd name="connsiteX1" fmla="*/ 1714089 w 5213684"/>
              <a:gd name="connsiteY1" fmla="*/ 0 h 6858000"/>
              <a:gd name="connsiteX2" fmla="*/ 3484331 w 5213684"/>
              <a:gd name="connsiteY2" fmla="*/ 1215342 h 6858000"/>
              <a:gd name="connsiteX3" fmla="*/ 3488139 w 5213684"/>
              <a:gd name="connsiteY3" fmla="*/ 4210139 h 6858000"/>
              <a:gd name="connsiteX4" fmla="*/ 5213684 w 5213684"/>
              <a:gd name="connsiteY4" fmla="*/ 6858000 h 6858000"/>
              <a:gd name="connsiteX5" fmla="*/ 3150163 w 5213684"/>
              <a:gd name="connsiteY5" fmla="*/ 6858000 h 6858000"/>
              <a:gd name="connsiteX6" fmla="*/ 0 w 5213684"/>
              <a:gd name="connsiteY6" fmla="*/ 4668252 h 6858000"/>
              <a:gd name="connsiteX7" fmla="*/ 0 w 5213684"/>
              <a:gd name="connsiteY7" fmla="*/ 3485671 h 6858000"/>
              <a:gd name="connsiteX8" fmla="*/ 48126 w 5213684"/>
              <a:gd name="connsiteY8" fmla="*/ 0 h 6858000"/>
              <a:gd name="connsiteX0" fmla="*/ 0 w 5256977"/>
              <a:gd name="connsiteY0" fmla="*/ 0 h 6869574"/>
              <a:gd name="connsiteX1" fmla="*/ 1757382 w 5256977"/>
              <a:gd name="connsiteY1" fmla="*/ 11574 h 6869574"/>
              <a:gd name="connsiteX2" fmla="*/ 3527624 w 5256977"/>
              <a:gd name="connsiteY2" fmla="*/ 1226916 h 6869574"/>
              <a:gd name="connsiteX3" fmla="*/ 3531432 w 5256977"/>
              <a:gd name="connsiteY3" fmla="*/ 4221713 h 6869574"/>
              <a:gd name="connsiteX4" fmla="*/ 5256977 w 5256977"/>
              <a:gd name="connsiteY4" fmla="*/ 6869574 h 6869574"/>
              <a:gd name="connsiteX5" fmla="*/ 3193456 w 5256977"/>
              <a:gd name="connsiteY5" fmla="*/ 6869574 h 6869574"/>
              <a:gd name="connsiteX6" fmla="*/ 43293 w 5256977"/>
              <a:gd name="connsiteY6" fmla="*/ 4679826 h 6869574"/>
              <a:gd name="connsiteX7" fmla="*/ 43293 w 5256977"/>
              <a:gd name="connsiteY7" fmla="*/ 3497245 h 6869574"/>
              <a:gd name="connsiteX8" fmla="*/ 0 w 5256977"/>
              <a:gd name="connsiteY8" fmla="*/ 0 h 6869574"/>
              <a:gd name="connsiteX0" fmla="*/ 0 w 5256977"/>
              <a:gd name="connsiteY0" fmla="*/ 0 h 6869574"/>
              <a:gd name="connsiteX1" fmla="*/ 1757382 w 5256977"/>
              <a:gd name="connsiteY1" fmla="*/ 11574 h 6869574"/>
              <a:gd name="connsiteX2" fmla="*/ 3527624 w 5256977"/>
              <a:gd name="connsiteY2" fmla="*/ 1226916 h 6869574"/>
              <a:gd name="connsiteX3" fmla="*/ 3531432 w 5256977"/>
              <a:gd name="connsiteY3" fmla="*/ 4221713 h 6869574"/>
              <a:gd name="connsiteX4" fmla="*/ 5256977 w 5256977"/>
              <a:gd name="connsiteY4" fmla="*/ 6869574 h 6869574"/>
              <a:gd name="connsiteX5" fmla="*/ 3193456 w 5256977"/>
              <a:gd name="connsiteY5" fmla="*/ 6869574 h 6869574"/>
              <a:gd name="connsiteX6" fmla="*/ 43293 w 5256977"/>
              <a:gd name="connsiteY6" fmla="*/ 4679826 h 6869574"/>
              <a:gd name="connsiteX7" fmla="*/ 0 w 5256977"/>
              <a:gd name="connsiteY7" fmla="*/ 0 h 6869574"/>
              <a:gd name="connsiteX0" fmla="*/ 2417 w 5213684"/>
              <a:gd name="connsiteY0" fmla="*/ 0 h 6869574"/>
              <a:gd name="connsiteX1" fmla="*/ 1714089 w 5213684"/>
              <a:gd name="connsiteY1" fmla="*/ 11574 h 6869574"/>
              <a:gd name="connsiteX2" fmla="*/ 3484331 w 5213684"/>
              <a:gd name="connsiteY2" fmla="*/ 1226916 h 6869574"/>
              <a:gd name="connsiteX3" fmla="*/ 3488139 w 5213684"/>
              <a:gd name="connsiteY3" fmla="*/ 4221713 h 6869574"/>
              <a:gd name="connsiteX4" fmla="*/ 5213684 w 5213684"/>
              <a:gd name="connsiteY4" fmla="*/ 6869574 h 6869574"/>
              <a:gd name="connsiteX5" fmla="*/ 3150163 w 5213684"/>
              <a:gd name="connsiteY5" fmla="*/ 6869574 h 6869574"/>
              <a:gd name="connsiteX6" fmla="*/ 0 w 5213684"/>
              <a:gd name="connsiteY6" fmla="*/ 4679826 h 6869574"/>
              <a:gd name="connsiteX7" fmla="*/ 2417 w 5213684"/>
              <a:gd name="connsiteY7" fmla="*/ 0 h 686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84" h="6869574">
                <a:moveTo>
                  <a:pt x="2417" y="0"/>
                </a:moveTo>
                <a:lnTo>
                  <a:pt x="1714089" y="11574"/>
                </a:lnTo>
                <a:lnTo>
                  <a:pt x="3484331" y="1226916"/>
                </a:lnTo>
                <a:cubicBezTo>
                  <a:pt x="3489410" y="2043845"/>
                  <a:pt x="3483060" y="3404784"/>
                  <a:pt x="3488139" y="4221713"/>
                </a:cubicBezTo>
                <a:lnTo>
                  <a:pt x="5213684" y="6869574"/>
                </a:lnTo>
                <a:lnTo>
                  <a:pt x="3150163" y="6869574"/>
                </a:lnTo>
                <a:lnTo>
                  <a:pt x="0" y="4679826"/>
                </a:lnTo>
                <a:cubicBezTo>
                  <a:pt x="806" y="3119884"/>
                  <a:pt x="1611" y="1559942"/>
                  <a:pt x="2417" y="0"/>
                </a:cubicBezTo>
                <a:close/>
              </a:path>
            </a:pathLst>
          </a:custGeom>
          <a:solidFill>
            <a:srgbClr val="00A259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 userDrawn="1"/>
        </p:nvSpPr>
        <p:spPr>
          <a:xfrm>
            <a:off x="-150881" y="-11574"/>
            <a:ext cx="7074569" cy="6537876"/>
          </a:xfrm>
          <a:custGeom>
            <a:avLst/>
            <a:gdLst>
              <a:gd name="connsiteX0" fmla="*/ 1033300 w 6978316"/>
              <a:gd name="connsiteY0" fmla="*/ 0 h 6448925"/>
              <a:gd name="connsiteX1" fmla="*/ 6978316 w 6978316"/>
              <a:gd name="connsiteY1" fmla="*/ 0 h 6448925"/>
              <a:gd name="connsiteX2" fmla="*/ 6978316 w 6978316"/>
              <a:gd name="connsiteY2" fmla="*/ 3485671 h 6448925"/>
              <a:gd name="connsiteX3" fmla="*/ 48127 w 6978316"/>
              <a:gd name="connsiteY3" fmla="*/ 6448925 h 6448925"/>
              <a:gd name="connsiteX4" fmla="*/ 0 w 6978316"/>
              <a:gd name="connsiteY4" fmla="*/ 481263 h 6448925"/>
              <a:gd name="connsiteX5" fmla="*/ 1033300 w 6978316"/>
              <a:gd name="connsiteY5" fmla="*/ 0 h 644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316" h="6448925">
                <a:moveTo>
                  <a:pt x="1033300" y="0"/>
                </a:moveTo>
                <a:lnTo>
                  <a:pt x="6978316" y="0"/>
                </a:lnTo>
                <a:lnTo>
                  <a:pt x="6978316" y="3485671"/>
                </a:lnTo>
                <a:lnTo>
                  <a:pt x="48127" y="6448925"/>
                </a:lnTo>
                <a:lnTo>
                  <a:pt x="0" y="481263"/>
                </a:lnTo>
                <a:lnTo>
                  <a:pt x="1033300" y="0"/>
                </a:lnTo>
                <a:close/>
              </a:path>
            </a:pathLst>
          </a:custGeom>
          <a:solidFill>
            <a:srgbClr val="00A259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714"/>
            <a:endParaRPr lang="en-US" sz="1619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825625"/>
            <a:ext cx="10953751" cy="4351338"/>
          </a:xfrm>
        </p:spPr>
        <p:txBody>
          <a:bodyPr/>
          <a:lstStyle>
            <a:lvl1pPr marL="302804" indent="-302804">
              <a:buClr>
                <a:srgbClr val="E41E2A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822714" indent="-411356">
              <a:buClr>
                <a:srgbClr val="E41E2A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2pPr>
            <a:lvl3pPr>
              <a:buClr>
                <a:srgbClr val="E41E2A"/>
              </a:buClr>
              <a:defRPr>
                <a:solidFill>
                  <a:schemeClr val="tx1"/>
                </a:solidFill>
              </a:defRPr>
            </a:lvl3pPr>
            <a:lvl4pPr marL="1485455" indent="-251384">
              <a:buClr>
                <a:srgbClr val="E41E2A"/>
              </a:buClr>
              <a:buFont typeface="Arial" panose="020B0604020202020204" pitchFamily="34" charset="0"/>
              <a:buChar char="‒"/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rgbClr val="E41E2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22" y="172624"/>
            <a:ext cx="11822031" cy="1325563"/>
          </a:xfrm>
        </p:spPr>
        <p:txBody>
          <a:bodyPr/>
          <a:lstStyle>
            <a:lvl1pPr>
              <a:defRPr cap="all" baseline="0">
                <a:solidFill>
                  <a:srgbClr val="E41E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1" y="748969"/>
            <a:ext cx="11830051" cy="476250"/>
          </a:xfrm>
        </p:spPr>
        <p:txBody>
          <a:bodyPr>
            <a:noAutofit/>
          </a:bodyPr>
          <a:lstStyle>
            <a:lvl1pPr marL="0" indent="0">
              <a:buNone/>
              <a:defRPr sz="2159" b="1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1356" indent="0">
              <a:buNone/>
              <a:defRPr>
                <a:solidFill>
                  <a:schemeClr val="tx1"/>
                </a:solidFill>
              </a:defRPr>
            </a:lvl2pPr>
            <a:lvl3pPr marL="822714" indent="0">
              <a:buNone/>
              <a:defRPr>
                <a:solidFill>
                  <a:schemeClr val="tx1"/>
                </a:solidFill>
              </a:defRPr>
            </a:lvl3pPr>
            <a:lvl4pPr marL="1234070" indent="0">
              <a:buNone/>
              <a:defRPr>
                <a:solidFill>
                  <a:schemeClr val="tx1"/>
                </a:solidFill>
              </a:defRPr>
            </a:lvl4pPr>
            <a:lvl5pPr marL="1645426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858003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white">
                    <a:lumMod val="50000"/>
                  </a:prstClr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7627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1" y="-609600"/>
            <a:ext cx="12192000" cy="7467600"/>
          </a:xfrm>
          <a:prstGeom prst="rect">
            <a:avLst/>
          </a:prstGeom>
        </p:spPr>
      </p:pic>
      <p:sp>
        <p:nvSpPr>
          <p:cNvPr id="37" name="Footer Placeholder 36"/>
          <p:cNvSpPr>
            <a:spLocks noGrp="1"/>
          </p:cNvSpPr>
          <p:nvPr>
            <p:ph type="ftr" sz="quarter" idx="15"/>
          </p:nvPr>
        </p:nvSpPr>
        <p:spPr>
          <a:xfrm>
            <a:off x="4038601" y="6492878"/>
            <a:ext cx="4114800" cy="365125"/>
          </a:xfrm>
        </p:spPr>
        <p:txBody>
          <a:bodyPr/>
          <a:lstStyle>
            <a:lvl1pPr>
              <a:defRPr sz="99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958388" y="6256339"/>
            <a:ext cx="1857376" cy="339726"/>
            <a:chOff x="9958388" y="6256338"/>
            <a:chExt cx="1857376" cy="339726"/>
          </a:xfrm>
          <a:solidFill>
            <a:schemeClr val="bg1"/>
          </a:solidFill>
        </p:grpSpPr>
        <p:sp>
          <p:nvSpPr>
            <p:cNvPr id="19" name="Freeform 11"/>
            <p:cNvSpPr>
              <a:spLocks/>
            </p:cNvSpPr>
            <p:nvPr userDrawn="1"/>
          </p:nvSpPr>
          <p:spPr bwMode="auto">
            <a:xfrm>
              <a:off x="9958388" y="6257926"/>
              <a:ext cx="134938" cy="161925"/>
            </a:xfrm>
            <a:custGeom>
              <a:avLst/>
              <a:gdLst>
                <a:gd name="T0" fmla="*/ 157 w 342"/>
                <a:gd name="T1" fmla="*/ 404 h 405"/>
                <a:gd name="T2" fmla="*/ 84 w 342"/>
                <a:gd name="T3" fmla="*/ 389 h 405"/>
                <a:gd name="T4" fmla="*/ 39 w 342"/>
                <a:gd name="T5" fmla="*/ 369 h 405"/>
                <a:gd name="T6" fmla="*/ 60 w 342"/>
                <a:gd name="T7" fmla="*/ 268 h 405"/>
                <a:gd name="T8" fmla="*/ 90 w 342"/>
                <a:gd name="T9" fmla="*/ 289 h 405"/>
                <a:gd name="T10" fmla="*/ 137 w 342"/>
                <a:gd name="T11" fmla="*/ 308 h 405"/>
                <a:gd name="T12" fmla="*/ 187 w 342"/>
                <a:gd name="T13" fmla="*/ 315 h 405"/>
                <a:gd name="T14" fmla="*/ 207 w 342"/>
                <a:gd name="T15" fmla="*/ 313 h 405"/>
                <a:gd name="T16" fmla="*/ 221 w 342"/>
                <a:gd name="T17" fmla="*/ 308 h 405"/>
                <a:gd name="T18" fmla="*/ 232 w 342"/>
                <a:gd name="T19" fmla="*/ 294 h 405"/>
                <a:gd name="T20" fmla="*/ 232 w 342"/>
                <a:gd name="T21" fmla="*/ 287 h 405"/>
                <a:gd name="T22" fmla="*/ 229 w 342"/>
                <a:gd name="T23" fmla="*/ 276 h 405"/>
                <a:gd name="T24" fmla="*/ 219 w 342"/>
                <a:gd name="T25" fmla="*/ 267 h 405"/>
                <a:gd name="T26" fmla="*/ 199 w 342"/>
                <a:gd name="T27" fmla="*/ 259 h 405"/>
                <a:gd name="T28" fmla="*/ 165 w 342"/>
                <a:gd name="T29" fmla="*/ 250 h 405"/>
                <a:gd name="T30" fmla="*/ 108 w 342"/>
                <a:gd name="T31" fmla="*/ 234 h 405"/>
                <a:gd name="T32" fmla="*/ 71 w 342"/>
                <a:gd name="T33" fmla="*/ 218 h 405"/>
                <a:gd name="T34" fmla="*/ 52 w 342"/>
                <a:gd name="T35" fmla="*/ 204 h 405"/>
                <a:gd name="T36" fmla="*/ 30 w 342"/>
                <a:gd name="T37" fmla="*/ 177 h 405"/>
                <a:gd name="T38" fmla="*/ 21 w 342"/>
                <a:gd name="T39" fmla="*/ 155 h 405"/>
                <a:gd name="T40" fmla="*/ 18 w 342"/>
                <a:gd name="T41" fmla="*/ 125 h 405"/>
                <a:gd name="T42" fmla="*/ 21 w 342"/>
                <a:gd name="T43" fmla="*/ 99 h 405"/>
                <a:gd name="T44" fmla="*/ 28 w 342"/>
                <a:gd name="T45" fmla="*/ 75 h 405"/>
                <a:gd name="T46" fmla="*/ 50 w 342"/>
                <a:gd name="T47" fmla="*/ 45 h 405"/>
                <a:gd name="T48" fmla="*/ 70 w 342"/>
                <a:gd name="T49" fmla="*/ 28 h 405"/>
                <a:gd name="T50" fmla="*/ 106 w 342"/>
                <a:gd name="T51" fmla="*/ 9 h 405"/>
                <a:gd name="T52" fmla="*/ 136 w 342"/>
                <a:gd name="T53" fmla="*/ 2 h 405"/>
                <a:gd name="T54" fmla="*/ 170 w 342"/>
                <a:gd name="T55" fmla="*/ 0 h 405"/>
                <a:gd name="T56" fmla="*/ 239 w 342"/>
                <a:gd name="T57" fmla="*/ 8 h 405"/>
                <a:gd name="T58" fmla="*/ 279 w 342"/>
                <a:gd name="T59" fmla="*/ 21 h 405"/>
                <a:gd name="T60" fmla="*/ 331 w 342"/>
                <a:gd name="T61" fmla="*/ 52 h 405"/>
                <a:gd name="T62" fmla="*/ 264 w 342"/>
                <a:gd name="T63" fmla="*/ 120 h 405"/>
                <a:gd name="T64" fmla="*/ 221 w 342"/>
                <a:gd name="T65" fmla="*/ 100 h 405"/>
                <a:gd name="T66" fmla="*/ 194 w 342"/>
                <a:gd name="T67" fmla="*/ 93 h 405"/>
                <a:gd name="T68" fmla="*/ 167 w 342"/>
                <a:gd name="T69" fmla="*/ 91 h 405"/>
                <a:gd name="T70" fmla="*/ 143 w 342"/>
                <a:gd name="T71" fmla="*/ 94 h 405"/>
                <a:gd name="T72" fmla="*/ 134 w 342"/>
                <a:gd name="T73" fmla="*/ 101 h 405"/>
                <a:gd name="T74" fmla="*/ 128 w 342"/>
                <a:gd name="T75" fmla="*/ 116 h 405"/>
                <a:gd name="T76" fmla="*/ 129 w 342"/>
                <a:gd name="T77" fmla="*/ 123 h 405"/>
                <a:gd name="T78" fmla="*/ 135 w 342"/>
                <a:gd name="T79" fmla="*/ 133 h 405"/>
                <a:gd name="T80" fmla="*/ 150 w 342"/>
                <a:gd name="T81" fmla="*/ 142 h 405"/>
                <a:gd name="T82" fmla="*/ 177 w 342"/>
                <a:gd name="T83" fmla="*/ 150 h 405"/>
                <a:gd name="T84" fmla="*/ 227 w 342"/>
                <a:gd name="T85" fmla="*/ 163 h 405"/>
                <a:gd name="T86" fmla="*/ 269 w 342"/>
                <a:gd name="T87" fmla="*/ 177 h 405"/>
                <a:gd name="T88" fmla="*/ 303 w 342"/>
                <a:gd name="T89" fmla="*/ 196 h 405"/>
                <a:gd name="T90" fmla="*/ 319 w 342"/>
                <a:gd name="T91" fmla="*/ 211 h 405"/>
                <a:gd name="T92" fmla="*/ 331 w 342"/>
                <a:gd name="T93" fmla="*/ 229 h 405"/>
                <a:gd name="T94" fmla="*/ 340 w 342"/>
                <a:gd name="T95" fmla="*/ 263 h 405"/>
                <a:gd name="T96" fmla="*/ 342 w 342"/>
                <a:gd name="T97" fmla="*/ 278 h 405"/>
                <a:gd name="T98" fmla="*/ 336 w 342"/>
                <a:gd name="T99" fmla="*/ 319 h 405"/>
                <a:gd name="T100" fmla="*/ 324 w 342"/>
                <a:gd name="T101" fmla="*/ 343 h 405"/>
                <a:gd name="T102" fmla="*/ 298 w 342"/>
                <a:gd name="T103" fmla="*/ 371 h 405"/>
                <a:gd name="T104" fmla="*/ 275 w 342"/>
                <a:gd name="T105" fmla="*/ 386 h 405"/>
                <a:gd name="T106" fmla="*/ 248 w 342"/>
                <a:gd name="T107" fmla="*/ 397 h 405"/>
                <a:gd name="T108" fmla="*/ 201 w 342"/>
                <a:gd name="T10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405">
                  <a:moveTo>
                    <a:pt x="183" y="405"/>
                  </a:moveTo>
                  <a:lnTo>
                    <a:pt x="183" y="405"/>
                  </a:lnTo>
                  <a:lnTo>
                    <a:pt x="157" y="404"/>
                  </a:lnTo>
                  <a:lnTo>
                    <a:pt x="132" y="402"/>
                  </a:lnTo>
                  <a:lnTo>
                    <a:pt x="108" y="396"/>
                  </a:lnTo>
                  <a:lnTo>
                    <a:pt x="84" y="389"/>
                  </a:lnTo>
                  <a:lnTo>
                    <a:pt x="84" y="389"/>
                  </a:lnTo>
                  <a:lnTo>
                    <a:pt x="60" y="380"/>
                  </a:lnTo>
                  <a:lnTo>
                    <a:pt x="39" y="369"/>
                  </a:lnTo>
                  <a:lnTo>
                    <a:pt x="19" y="356"/>
                  </a:lnTo>
                  <a:lnTo>
                    <a:pt x="0" y="34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76" y="279"/>
                  </a:lnTo>
                  <a:lnTo>
                    <a:pt x="90" y="289"/>
                  </a:lnTo>
                  <a:lnTo>
                    <a:pt x="105" y="296"/>
                  </a:lnTo>
                  <a:lnTo>
                    <a:pt x="122" y="304"/>
                  </a:lnTo>
                  <a:lnTo>
                    <a:pt x="137" y="308"/>
                  </a:lnTo>
                  <a:lnTo>
                    <a:pt x="154" y="312"/>
                  </a:lnTo>
                  <a:lnTo>
                    <a:pt x="170" y="314"/>
                  </a:lnTo>
                  <a:lnTo>
                    <a:pt x="187" y="315"/>
                  </a:lnTo>
                  <a:lnTo>
                    <a:pt x="187" y="315"/>
                  </a:lnTo>
                  <a:lnTo>
                    <a:pt x="197" y="315"/>
                  </a:lnTo>
                  <a:lnTo>
                    <a:pt x="207" y="313"/>
                  </a:lnTo>
                  <a:lnTo>
                    <a:pt x="214" y="312"/>
                  </a:lnTo>
                  <a:lnTo>
                    <a:pt x="221" y="308"/>
                  </a:lnTo>
                  <a:lnTo>
                    <a:pt x="221" y="308"/>
                  </a:lnTo>
                  <a:lnTo>
                    <a:pt x="226" y="305"/>
                  </a:lnTo>
                  <a:lnTo>
                    <a:pt x="229" y="300"/>
                  </a:lnTo>
                  <a:lnTo>
                    <a:pt x="232" y="294"/>
                  </a:lnTo>
                  <a:lnTo>
                    <a:pt x="232" y="288"/>
                  </a:lnTo>
                  <a:lnTo>
                    <a:pt x="232" y="287"/>
                  </a:lnTo>
                  <a:lnTo>
                    <a:pt x="232" y="287"/>
                  </a:lnTo>
                  <a:lnTo>
                    <a:pt x="232" y="281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5" y="272"/>
                  </a:lnTo>
                  <a:lnTo>
                    <a:pt x="219" y="267"/>
                  </a:lnTo>
                  <a:lnTo>
                    <a:pt x="219" y="267"/>
                  </a:lnTo>
                  <a:lnTo>
                    <a:pt x="210" y="262"/>
                  </a:lnTo>
                  <a:lnTo>
                    <a:pt x="199" y="259"/>
                  </a:lnTo>
                  <a:lnTo>
                    <a:pt x="199" y="259"/>
                  </a:lnTo>
                  <a:lnTo>
                    <a:pt x="184" y="254"/>
                  </a:lnTo>
                  <a:lnTo>
                    <a:pt x="165" y="250"/>
                  </a:lnTo>
                  <a:lnTo>
                    <a:pt x="165" y="250"/>
                  </a:lnTo>
                  <a:lnTo>
                    <a:pt x="13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95" y="229"/>
                  </a:lnTo>
                  <a:lnTo>
                    <a:pt x="83" y="224"/>
                  </a:lnTo>
                  <a:lnTo>
                    <a:pt x="71" y="218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52" y="204"/>
                  </a:lnTo>
                  <a:lnTo>
                    <a:pt x="44" y="196"/>
                  </a:lnTo>
                  <a:lnTo>
                    <a:pt x="35" y="188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5" y="166"/>
                  </a:lnTo>
                  <a:lnTo>
                    <a:pt x="21" y="155"/>
                  </a:lnTo>
                  <a:lnTo>
                    <a:pt x="19" y="142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19" y="112"/>
                  </a:lnTo>
                  <a:lnTo>
                    <a:pt x="21" y="99"/>
                  </a:lnTo>
                  <a:lnTo>
                    <a:pt x="24" y="87"/>
                  </a:lnTo>
                  <a:lnTo>
                    <a:pt x="28" y="75"/>
                  </a:lnTo>
                  <a:lnTo>
                    <a:pt x="28" y="75"/>
                  </a:lnTo>
                  <a:lnTo>
                    <a:pt x="34" y="64"/>
                  </a:lnTo>
                  <a:lnTo>
                    <a:pt x="41" y="54"/>
                  </a:lnTo>
                  <a:lnTo>
                    <a:pt x="50" y="45"/>
                  </a:lnTo>
                  <a:lnTo>
                    <a:pt x="59" y="35"/>
                  </a:lnTo>
                  <a:lnTo>
                    <a:pt x="59" y="35"/>
                  </a:lnTo>
                  <a:lnTo>
                    <a:pt x="70" y="28"/>
                  </a:lnTo>
                  <a:lnTo>
                    <a:pt x="80" y="21"/>
                  </a:lnTo>
                  <a:lnTo>
                    <a:pt x="93" y="15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21" y="6"/>
                  </a:lnTo>
                  <a:lnTo>
                    <a:pt x="136" y="2"/>
                  </a:lnTo>
                  <a:lnTo>
                    <a:pt x="152" y="1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94" y="1"/>
                  </a:lnTo>
                  <a:lnTo>
                    <a:pt x="217" y="3"/>
                  </a:lnTo>
                  <a:lnTo>
                    <a:pt x="239" y="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79" y="21"/>
                  </a:lnTo>
                  <a:lnTo>
                    <a:pt x="297" y="29"/>
                  </a:lnTo>
                  <a:lnTo>
                    <a:pt x="314" y="40"/>
                  </a:lnTo>
                  <a:lnTo>
                    <a:pt x="331" y="52"/>
                  </a:lnTo>
                  <a:lnTo>
                    <a:pt x="277" y="129"/>
                  </a:lnTo>
                  <a:lnTo>
                    <a:pt x="277" y="129"/>
                  </a:lnTo>
                  <a:lnTo>
                    <a:pt x="264" y="120"/>
                  </a:lnTo>
                  <a:lnTo>
                    <a:pt x="249" y="112"/>
                  </a:lnTo>
                  <a:lnTo>
                    <a:pt x="235" y="106"/>
                  </a:lnTo>
                  <a:lnTo>
                    <a:pt x="221" y="100"/>
                  </a:lnTo>
                  <a:lnTo>
                    <a:pt x="221" y="100"/>
                  </a:lnTo>
                  <a:lnTo>
                    <a:pt x="208" y="95"/>
                  </a:lnTo>
                  <a:lnTo>
                    <a:pt x="194" y="93"/>
                  </a:lnTo>
                  <a:lnTo>
                    <a:pt x="181" y="91"/>
                  </a:lnTo>
                  <a:lnTo>
                    <a:pt x="167" y="91"/>
                  </a:lnTo>
                  <a:lnTo>
                    <a:pt x="167" y="91"/>
                  </a:lnTo>
                  <a:lnTo>
                    <a:pt x="158" y="91"/>
                  </a:lnTo>
                  <a:lnTo>
                    <a:pt x="150" y="92"/>
                  </a:lnTo>
                  <a:lnTo>
                    <a:pt x="143" y="94"/>
                  </a:lnTo>
                  <a:lnTo>
                    <a:pt x="137" y="98"/>
                  </a:lnTo>
                  <a:lnTo>
                    <a:pt x="137" y="98"/>
                  </a:lnTo>
                  <a:lnTo>
                    <a:pt x="134" y="101"/>
                  </a:lnTo>
                  <a:lnTo>
                    <a:pt x="130" y="106"/>
                  </a:lnTo>
                  <a:lnTo>
                    <a:pt x="129" y="111"/>
                  </a:lnTo>
                  <a:lnTo>
                    <a:pt x="128" y="116"/>
                  </a:lnTo>
                  <a:lnTo>
                    <a:pt x="128" y="117"/>
                  </a:lnTo>
                  <a:lnTo>
                    <a:pt x="128" y="117"/>
                  </a:lnTo>
                  <a:lnTo>
                    <a:pt x="129" y="123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5" y="133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77" y="150"/>
                  </a:lnTo>
                  <a:lnTo>
                    <a:pt x="195" y="155"/>
                  </a:lnTo>
                  <a:lnTo>
                    <a:pt x="195" y="155"/>
                  </a:lnTo>
                  <a:lnTo>
                    <a:pt x="227" y="163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9" y="177"/>
                  </a:lnTo>
                  <a:lnTo>
                    <a:pt x="281" y="183"/>
                  </a:lnTo>
                  <a:lnTo>
                    <a:pt x="292" y="189"/>
                  </a:lnTo>
                  <a:lnTo>
                    <a:pt x="303" y="196"/>
                  </a:lnTo>
                  <a:lnTo>
                    <a:pt x="303" y="196"/>
                  </a:lnTo>
                  <a:lnTo>
                    <a:pt x="311" y="203"/>
                  </a:lnTo>
                  <a:lnTo>
                    <a:pt x="319" y="211"/>
                  </a:lnTo>
                  <a:lnTo>
                    <a:pt x="326" y="220"/>
                  </a:lnTo>
                  <a:lnTo>
                    <a:pt x="331" y="229"/>
                  </a:lnTo>
                  <a:lnTo>
                    <a:pt x="331" y="229"/>
                  </a:lnTo>
                  <a:lnTo>
                    <a:pt x="336" y="240"/>
                  </a:lnTo>
                  <a:lnTo>
                    <a:pt x="339" y="252"/>
                  </a:lnTo>
                  <a:lnTo>
                    <a:pt x="340" y="263"/>
                  </a:lnTo>
                  <a:lnTo>
                    <a:pt x="342" y="276"/>
                  </a:lnTo>
                  <a:lnTo>
                    <a:pt x="342" y="278"/>
                  </a:lnTo>
                  <a:lnTo>
                    <a:pt x="342" y="278"/>
                  </a:lnTo>
                  <a:lnTo>
                    <a:pt x="340" y="293"/>
                  </a:lnTo>
                  <a:lnTo>
                    <a:pt x="339" y="306"/>
                  </a:lnTo>
                  <a:lnTo>
                    <a:pt x="336" y="319"/>
                  </a:lnTo>
                  <a:lnTo>
                    <a:pt x="330" y="332"/>
                  </a:lnTo>
                  <a:lnTo>
                    <a:pt x="330" y="332"/>
                  </a:lnTo>
                  <a:lnTo>
                    <a:pt x="324" y="343"/>
                  </a:lnTo>
                  <a:lnTo>
                    <a:pt x="317" y="353"/>
                  </a:lnTo>
                  <a:lnTo>
                    <a:pt x="307" y="363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287" y="379"/>
                  </a:lnTo>
                  <a:lnTo>
                    <a:pt x="275" y="386"/>
                  </a:lnTo>
                  <a:lnTo>
                    <a:pt x="262" y="392"/>
                  </a:lnTo>
                  <a:lnTo>
                    <a:pt x="248" y="397"/>
                  </a:lnTo>
                  <a:lnTo>
                    <a:pt x="248" y="397"/>
                  </a:lnTo>
                  <a:lnTo>
                    <a:pt x="233" y="401"/>
                  </a:lnTo>
                  <a:lnTo>
                    <a:pt x="217" y="403"/>
                  </a:lnTo>
                  <a:lnTo>
                    <a:pt x="201" y="405"/>
                  </a:lnTo>
                  <a:lnTo>
                    <a:pt x="183" y="405"/>
                  </a:lnTo>
                  <a:lnTo>
                    <a:pt x="183" y="4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10101263" y="6261101"/>
              <a:ext cx="141288" cy="155575"/>
            </a:xfrm>
            <a:custGeom>
              <a:avLst/>
              <a:gdLst>
                <a:gd name="T0" fmla="*/ 0 w 357"/>
                <a:gd name="T1" fmla="*/ 0 h 391"/>
                <a:gd name="T2" fmla="*/ 109 w 357"/>
                <a:gd name="T3" fmla="*/ 0 h 391"/>
                <a:gd name="T4" fmla="*/ 109 w 357"/>
                <a:gd name="T5" fmla="*/ 146 h 391"/>
                <a:gd name="T6" fmla="*/ 249 w 357"/>
                <a:gd name="T7" fmla="*/ 146 h 391"/>
                <a:gd name="T8" fmla="*/ 249 w 357"/>
                <a:gd name="T9" fmla="*/ 0 h 391"/>
                <a:gd name="T10" fmla="*/ 357 w 357"/>
                <a:gd name="T11" fmla="*/ 0 h 391"/>
                <a:gd name="T12" fmla="*/ 357 w 357"/>
                <a:gd name="T13" fmla="*/ 391 h 391"/>
                <a:gd name="T14" fmla="*/ 249 w 357"/>
                <a:gd name="T15" fmla="*/ 391 h 391"/>
                <a:gd name="T16" fmla="*/ 249 w 357"/>
                <a:gd name="T17" fmla="*/ 243 h 391"/>
                <a:gd name="T18" fmla="*/ 109 w 357"/>
                <a:gd name="T19" fmla="*/ 243 h 391"/>
                <a:gd name="T20" fmla="*/ 109 w 357"/>
                <a:gd name="T21" fmla="*/ 391 h 391"/>
                <a:gd name="T22" fmla="*/ 0 w 357"/>
                <a:gd name="T23" fmla="*/ 391 h 391"/>
                <a:gd name="T24" fmla="*/ 0 w 357"/>
                <a:gd name="T2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91">
                  <a:moveTo>
                    <a:pt x="0" y="0"/>
                  </a:moveTo>
                  <a:lnTo>
                    <a:pt x="109" y="0"/>
                  </a:lnTo>
                  <a:lnTo>
                    <a:pt x="109" y="146"/>
                  </a:lnTo>
                  <a:lnTo>
                    <a:pt x="249" y="146"/>
                  </a:lnTo>
                  <a:lnTo>
                    <a:pt x="249" y="0"/>
                  </a:lnTo>
                  <a:lnTo>
                    <a:pt x="357" y="0"/>
                  </a:lnTo>
                  <a:lnTo>
                    <a:pt x="357" y="391"/>
                  </a:lnTo>
                  <a:lnTo>
                    <a:pt x="249" y="391"/>
                  </a:lnTo>
                  <a:lnTo>
                    <a:pt x="249" y="243"/>
                  </a:lnTo>
                  <a:lnTo>
                    <a:pt x="109" y="243"/>
                  </a:lnTo>
                  <a:lnTo>
                    <a:pt x="109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 userDrawn="1"/>
          </p:nvSpPr>
          <p:spPr bwMode="auto">
            <a:xfrm>
              <a:off x="10244138" y="6259513"/>
              <a:ext cx="174625" cy="157163"/>
            </a:xfrm>
            <a:custGeom>
              <a:avLst/>
              <a:gdLst>
                <a:gd name="T0" fmla="*/ 167 w 438"/>
                <a:gd name="T1" fmla="*/ 0 h 394"/>
                <a:gd name="T2" fmla="*/ 272 w 438"/>
                <a:gd name="T3" fmla="*/ 0 h 394"/>
                <a:gd name="T4" fmla="*/ 438 w 438"/>
                <a:gd name="T5" fmla="*/ 394 h 394"/>
                <a:gd name="T6" fmla="*/ 321 w 438"/>
                <a:gd name="T7" fmla="*/ 394 h 394"/>
                <a:gd name="T8" fmla="*/ 293 w 438"/>
                <a:gd name="T9" fmla="*/ 324 h 394"/>
                <a:gd name="T10" fmla="*/ 142 w 438"/>
                <a:gd name="T11" fmla="*/ 324 h 394"/>
                <a:gd name="T12" fmla="*/ 115 w 438"/>
                <a:gd name="T13" fmla="*/ 394 h 394"/>
                <a:gd name="T14" fmla="*/ 0 w 438"/>
                <a:gd name="T15" fmla="*/ 394 h 394"/>
                <a:gd name="T16" fmla="*/ 167 w 438"/>
                <a:gd name="T17" fmla="*/ 0 h 394"/>
                <a:gd name="T18" fmla="*/ 262 w 438"/>
                <a:gd name="T19" fmla="*/ 240 h 394"/>
                <a:gd name="T20" fmla="*/ 219 w 438"/>
                <a:gd name="T21" fmla="*/ 129 h 394"/>
                <a:gd name="T22" fmla="*/ 174 w 438"/>
                <a:gd name="T23" fmla="*/ 240 h 394"/>
                <a:gd name="T24" fmla="*/ 262 w 438"/>
                <a:gd name="T25" fmla="*/ 24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394">
                  <a:moveTo>
                    <a:pt x="167" y="0"/>
                  </a:moveTo>
                  <a:lnTo>
                    <a:pt x="272" y="0"/>
                  </a:lnTo>
                  <a:lnTo>
                    <a:pt x="438" y="394"/>
                  </a:lnTo>
                  <a:lnTo>
                    <a:pt x="321" y="394"/>
                  </a:lnTo>
                  <a:lnTo>
                    <a:pt x="293" y="324"/>
                  </a:lnTo>
                  <a:lnTo>
                    <a:pt x="142" y="324"/>
                  </a:lnTo>
                  <a:lnTo>
                    <a:pt x="115" y="394"/>
                  </a:lnTo>
                  <a:lnTo>
                    <a:pt x="0" y="394"/>
                  </a:lnTo>
                  <a:lnTo>
                    <a:pt x="167" y="0"/>
                  </a:lnTo>
                  <a:close/>
                  <a:moveTo>
                    <a:pt x="262" y="240"/>
                  </a:moveTo>
                  <a:lnTo>
                    <a:pt x="219" y="129"/>
                  </a:lnTo>
                  <a:lnTo>
                    <a:pt x="174" y="240"/>
                  </a:lnTo>
                  <a:lnTo>
                    <a:pt x="262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 userDrawn="1"/>
          </p:nvSpPr>
          <p:spPr bwMode="auto">
            <a:xfrm>
              <a:off x="10420351" y="6261101"/>
              <a:ext cx="130175" cy="155575"/>
            </a:xfrm>
            <a:custGeom>
              <a:avLst/>
              <a:gdLst>
                <a:gd name="T0" fmla="*/ 168 w 330"/>
                <a:gd name="T1" fmla="*/ 0 h 391"/>
                <a:gd name="T2" fmla="*/ 186 w 330"/>
                <a:gd name="T3" fmla="*/ 1 h 391"/>
                <a:gd name="T4" fmla="*/ 219 w 330"/>
                <a:gd name="T5" fmla="*/ 6 h 391"/>
                <a:gd name="T6" fmla="*/ 234 w 330"/>
                <a:gd name="T7" fmla="*/ 9 h 391"/>
                <a:gd name="T8" fmla="*/ 262 w 330"/>
                <a:gd name="T9" fmla="*/ 21 h 391"/>
                <a:gd name="T10" fmla="*/ 286 w 330"/>
                <a:gd name="T11" fmla="*/ 36 h 391"/>
                <a:gd name="T12" fmla="*/ 296 w 330"/>
                <a:gd name="T13" fmla="*/ 46 h 391"/>
                <a:gd name="T14" fmla="*/ 312 w 330"/>
                <a:gd name="T15" fmla="*/ 67 h 391"/>
                <a:gd name="T16" fmla="*/ 319 w 330"/>
                <a:gd name="T17" fmla="*/ 79 h 391"/>
                <a:gd name="T18" fmla="*/ 327 w 330"/>
                <a:gd name="T19" fmla="*/ 107 h 391"/>
                <a:gd name="T20" fmla="*/ 330 w 330"/>
                <a:gd name="T21" fmla="*/ 138 h 391"/>
                <a:gd name="T22" fmla="*/ 330 w 330"/>
                <a:gd name="T23" fmla="*/ 138 h 391"/>
                <a:gd name="T24" fmla="*/ 327 w 330"/>
                <a:gd name="T25" fmla="*/ 171 h 391"/>
                <a:gd name="T26" fmla="*/ 318 w 330"/>
                <a:gd name="T27" fmla="*/ 200 h 391"/>
                <a:gd name="T28" fmla="*/ 311 w 330"/>
                <a:gd name="T29" fmla="*/ 213 h 391"/>
                <a:gd name="T30" fmla="*/ 293 w 330"/>
                <a:gd name="T31" fmla="*/ 234 h 391"/>
                <a:gd name="T32" fmla="*/ 283 w 330"/>
                <a:gd name="T33" fmla="*/ 243 h 391"/>
                <a:gd name="T34" fmla="*/ 258 w 330"/>
                <a:gd name="T35" fmla="*/ 260 h 391"/>
                <a:gd name="T36" fmla="*/ 229 w 330"/>
                <a:gd name="T37" fmla="*/ 271 h 391"/>
                <a:gd name="T38" fmla="*/ 213 w 330"/>
                <a:gd name="T39" fmla="*/ 275 h 391"/>
                <a:gd name="T40" fmla="*/ 180 w 330"/>
                <a:gd name="T41" fmla="*/ 279 h 391"/>
                <a:gd name="T42" fmla="*/ 108 w 330"/>
                <a:gd name="T43" fmla="*/ 280 h 391"/>
                <a:gd name="T44" fmla="*/ 0 w 330"/>
                <a:gd name="T45" fmla="*/ 391 h 391"/>
                <a:gd name="T46" fmla="*/ 160 w 330"/>
                <a:gd name="T47" fmla="*/ 195 h 391"/>
                <a:gd name="T48" fmla="*/ 174 w 330"/>
                <a:gd name="T49" fmla="*/ 194 h 391"/>
                <a:gd name="T50" fmla="*/ 196 w 330"/>
                <a:gd name="T51" fmla="*/ 187 h 391"/>
                <a:gd name="T52" fmla="*/ 206 w 330"/>
                <a:gd name="T53" fmla="*/ 181 h 391"/>
                <a:gd name="T54" fmla="*/ 218 w 330"/>
                <a:gd name="T55" fmla="*/ 165 h 391"/>
                <a:gd name="T56" fmla="*/ 221 w 330"/>
                <a:gd name="T57" fmla="*/ 144 h 391"/>
                <a:gd name="T58" fmla="*/ 221 w 330"/>
                <a:gd name="T59" fmla="*/ 143 h 391"/>
                <a:gd name="T60" fmla="*/ 218 w 330"/>
                <a:gd name="T61" fmla="*/ 120 h 391"/>
                <a:gd name="T62" fmla="*/ 206 w 330"/>
                <a:gd name="T63" fmla="*/ 104 h 391"/>
                <a:gd name="T64" fmla="*/ 196 w 330"/>
                <a:gd name="T65" fmla="*/ 99 h 391"/>
                <a:gd name="T66" fmla="*/ 173 w 330"/>
                <a:gd name="T67" fmla="*/ 92 h 391"/>
                <a:gd name="T68" fmla="*/ 108 w 330"/>
                <a:gd name="T69" fmla="*/ 91 h 391"/>
                <a:gd name="T70" fmla="*/ 160 w 330"/>
                <a:gd name="T71" fmla="*/ 19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391">
                  <a:moveTo>
                    <a:pt x="0" y="0"/>
                  </a:moveTo>
                  <a:lnTo>
                    <a:pt x="168" y="0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02" y="2"/>
                  </a:lnTo>
                  <a:lnTo>
                    <a:pt x="219" y="6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49" y="14"/>
                  </a:lnTo>
                  <a:lnTo>
                    <a:pt x="262" y="21"/>
                  </a:lnTo>
                  <a:lnTo>
                    <a:pt x="274" y="28"/>
                  </a:lnTo>
                  <a:lnTo>
                    <a:pt x="286" y="36"/>
                  </a:lnTo>
                  <a:lnTo>
                    <a:pt x="286" y="36"/>
                  </a:lnTo>
                  <a:lnTo>
                    <a:pt x="296" y="46"/>
                  </a:lnTo>
                  <a:lnTo>
                    <a:pt x="305" y="55"/>
                  </a:lnTo>
                  <a:lnTo>
                    <a:pt x="312" y="67"/>
                  </a:lnTo>
                  <a:lnTo>
                    <a:pt x="319" y="79"/>
                  </a:lnTo>
                  <a:lnTo>
                    <a:pt x="319" y="79"/>
                  </a:lnTo>
                  <a:lnTo>
                    <a:pt x="324" y="93"/>
                  </a:lnTo>
                  <a:lnTo>
                    <a:pt x="327" y="107"/>
                  </a:lnTo>
                  <a:lnTo>
                    <a:pt x="330" y="122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0" y="156"/>
                  </a:lnTo>
                  <a:lnTo>
                    <a:pt x="327" y="171"/>
                  </a:lnTo>
                  <a:lnTo>
                    <a:pt x="323" y="187"/>
                  </a:lnTo>
                  <a:lnTo>
                    <a:pt x="318" y="200"/>
                  </a:lnTo>
                  <a:lnTo>
                    <a:pt x="318" y="200"/>
                  </a:lnTo>
                  <a:lnTo>
                    <a:pt x="311" y="213"/>
                  </a:lnTo>
                  <a:lnTo>
                    <a:pt x="303" y="224"/>
                  </a:lnTo>
                  <a:lnTo>
                    <a:pt x="293" y="234"/>
                  </a:lnTo>
                  <a:lnTo>
                    <a:pt x="283" y="243"/>
                  </a:lnTo>
                  <a:lnTo>
                    <a:pt x="283" y="243"/>
                  </a:lnTo>
                  <a:lnTo>
                    <a:pt x="271" y="253"/>
                  </a:lnTo>
                  <a:lnTo>
                    <a:pt x="258" y="260"/>
                  </a:lnTo>
                  <a:lnTo>
                    <a:pt x="245" y="266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13" y="275"/>
                  </a:lnTo>
                  <a:lnTo>
                    <a:pt x="196" y="278"/>
                  </a:lnTo>
                  <a:lnTo>
                    <a:pt x="180" y="279"/>
                  </a:lnTo>
                  <a:lnTo>
                    <a:pt x="162" y="280"/>
                  </a:lnTo>
                  <a:lnTo>
                    <a:pt x="108" y="280"/>
                  </a:lnTo>
                  <a:lnTo>
                    <a:pt x="108" y="391"/>
                  </a:lnTo>
                  <a:lnTo>
                    <a:pt x="0" y="391"/>
                  </a:lnTo>
                  <a:lnTo>
                    <a:pt x="0" y="0"/>
                  </a:lnTo>
                  <a:close/>
                  <a:moveTo>
                    <a:pt x="160" y="195"/>
                  </a:moveTo>
                  <a:lnTo>
                    <a:pt x="160" y="195"/>
                  </a:lnTo>
                  <a:lnTo>
                    <a:pt x="174" y="194"/>
                  </a:lnTo>
                  <a:lnTo>
                    <a:pt x="186" y="191"/>
                  </a:lnTo>
                  <a:lnTo>
                    <a:pt x="196" y="187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13" y="174"/>
                  </a:lnTo>
                  <a:lnTo>
                    <a:pt x="218" y="165"/>
                  </a:lnTo>
                  <a:lnTo>
                    <a:pt x="221" y="155"/>
                  </a:lnTo>
                  <a:lnTo>
                    <a:pt x="221" y="144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21" y="131"/>
                  </a:lnTo>
                  <a:lnTo>
                    <a:pt x="218" y="120"/>
                  </a:lnTo>
                  <a:lnTo>
                    <a:pt x="213" y="112"/>
                  </a:lnTo>
                  <a:lnTo>
                    <a:pt x="206" y="104"/>
                  </a:lnTo>
                  <a:lnTo>
                    <a:pt x="206" y="104"/>
                  </a:lnTo>
                  <a:lnTo>
                    <a:pt x="196" y="99"/>
                  </a:lnTo>
                  <a:lnTo>
                    <a:pt x="186" y="94"/>
                  </a:lnTo>
                  <a:lnTo>
                    <a:pt x="173" y="92"/>
                  </a:lnTo>
                  <a:lnTo>
                    <a:pt x="158" y="91"/>
                  </a:lnTo>
                  <a:lnTo>
                    <a:pt x="108" y="91"/>
                  </a:lnTo>
                  <a:lnTo>
                    <a:pt x="108" y="195"/>
                  </a:lnTo>
                  <a:lnTo>
                    <a:pt x="160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 userDrawn="1"/>
          </p:nvSpPr>
          <p:spPr bwMode="auto">
            <a:xfrm>
              <a:off x="10556876" y="6261101"/>
              <a:ext cx="42863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 userDrawn="1"/>
          </p:nvSpPr>
          <p:spPr bwMode="auto">
            <a:xfrm>
              <a:off x="10615613" y="6261101"/>
              <a:ext cx="146050" cy="155575"/>
            </a:xfrm>
            <a:custGeom>
              <a:avLst/>
              <a:gdLst>
                <a:gd name="T0" fmla="*/ 0 w 370"/>
                <a:gd name="T1" fmla="*/ 0 h 391"/>
                <a:gd name="T2" fmla="*/ 101 w 370"/>
                <a:gd name="T3" fmla="*/ 0 h 391"/>
                <a:gd name="T4" fmla="*/ 262 w 370"/>
                <a:gd name="T5" fmla="*/ 207 h 391"/>
                <a:gd name="T6" fmla="*/ 262 w 370"/>
                <a:gd name="T7" fmla="*/ 0 h 391"/>
                <a:gd name="T8" fmla="*/ 370 w 370"/>
                <a:gd name="T9" fmla="*/ 0 h 391"/>
                <a:gd name="T10" fmla="*/ 370 w 370"/>
                <a:gd name="T11" fmla="*/ 391 h 391"/>
                <a:gd name="T12" fmla="*/ 274 w 370"/>
                <a:gd name="T13" fmla="*/ 391 h 391"/>
                <a:gd name="T14" fmla="*/ 107 w 370"/>
                <a:gd name="T15" fmla="*/ 177 h 391"/>
                <a:gd name="T16" fmla="*/ 107 w 370"/>
                <a:gd name="T17" fmla="*/ 391 h 391"/>
                <a:gd name="T18" fmla="*/ 0 w 370"/>
                <a:gd name="T19" fmla="*/ 391 h 391"/>
                <a:gd name="T20" fmla="*/ 0 w 370"/>
                <a:gd name="T2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391">
                  <a:moveTo>
                    <a:pt x="0" y="0"/>
                  </a:moveTo>
                  <a:lnTo>
                    <a:pt x="101" y="0"/>
                  </a:lnTo>
                  <a:lnTo>
                    <a:pt x="262" y="207"/>
                  </a:lnTo>
                  <a:lnTo>
                    <a:pt x="262" y="0"/>
                  </a:lnTo>
                  <a:lnTo>
                    <a:pt x="370" y="0"/>
                  </a:lnTo>
                  <a:lnTo>
                    <a:pt x="370" y="391"/>
                  </a:lnTo>
                  <a:lnTo>
                    <a:pt x="274" y="391"/>
                  </a:lnTo>
                  <a:lnTo>
                    <a:pt x="107" y="177"/>
                  </a:lnTo>
                  <a:lnTo>
                    <a:pt x="107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10771188" y="6257926"/>
              <a:ext cx="152400" cy="161925"/>
            </a:xfrm>
            <a:custGeom>
              <a:avLst/>
              <a:gdLst>
                <a:gd name="T0" fmla="*/ 213 w 383"/>
                <a:gd name="T1" fmla="*/ 406 h 406"/>
                <a:gd name="T2" fmla="*/ 169 w 383"/>
                <a:gd name="T3" fmla="*/ 403 h 406"/>
                <a:gd name="T4" fmla="*/ 128 w 383"/>
                <a:gd name="T5" fmla="*/ 391 h 406"/>
                <a:gd name="T6" fmla="*/ 109 w 383"/>
                <a:gd name="T7" fmla="*/ 383 h 406"/>
                <a:gd name="T8" fmla="*/ 76 w 383"/>
                <a:gd name="T9" fmla="*/ 362 h 406"/>
                <a:gd name="T10" fmla="*/ 60 w 383"/>
                <a:gd name="T11" fmla="*/ 350 h 406"/>
                <a:gd name="T12" fmla="*/ 36 w 383"/>
                <a:gd name="T13" fmla="*/ 320 h 406"/>
                <a:gd name="T14" fmla="*/ 15 w 383"/>
                <a:gd name="T15" fmla="*/ 286 h 406"/>
                <a:gd name="T16" fmla="*/ 8 w 383"/>
                <a:gd name="T17" fmla="*/ 266 h 406"/>
                <a:gd name="T18" fmla="*/ 1 w 383"/>
                <a:gd name="T19" fmla="*/ 226 h 406"/>
                <a:gd name="T20" fmla="*/ 0 w 383"/>
                <a:gd name="T21" fmla="*/ 203 h 406"/>
                <a:gd name="T22" fmla="*/ 1 w 383"/>
                <a:gd name="T23" fmla="*/ 182 h 406"/>
                <a:gd name="T24" fmla="*/ 8 w 383"/>
                <a:gd name="T25" fmla="*/ 142 h 406"/>
                <a:gd name="T26" fmla="*/ 15 w 383"/>
                <a:gd name="T27" fmla="*/ 123 h 406"/>
                <a:gd name="T28" fmla="*/ 34 w 383"/>
                <a:gd name="T29" fmla="*/ 88 h 406"/>
                <a:gd name="T30" fmla="*/ 59 w 383"/>
                <a:gd name="T31" fmla="*/ 58 h 406"/>
                <a:gd name="T32" fmla="*/ 75 w 383"/>
                <a:gd name="T33" fmla="*/ 45 h 406"/>
                <a:gd name="T34" fmla="*/ 108 w 383"/>
                <a:gd name="T35" fmla="*/ 23 h 406"/>
                <a:gd name="T36" fmla="*/ 127 w 383"/>
                <a:gd name="T37" fmla="*/ 15 h 406"/>
                <a:gd name="T38" fmla="*/ 167 w 383"/>
                <a:gd name="T39" fmla="*/ 3 h 406"/>
                <a:gd name="T40" fmla="*/ 210 w 383"/>
                <a:gd name="T41" fmla="*/ 0 h 406"/>
                <a:gd name="T42" fmla="*/ 235 w 383"/>
                <a:gd name="T43" fmla="*/ 0 h 406"/>
                <a:gd name="T44" fmla="*/ 280 w 383"/>
                <a:gd name="T45" fmla="*/ 8 h 406"/>
                <a:gd name="T46" fmla="*/ 300 w 383"/>
                <a:gd name="T47" fmla="*/ 14 h 406"/>
                <a:gd name="T48" fmla="*/ 337 w 383"/>
                <a:gd name="T49" fmla="*/ 33 h 406"/>
                <a:gd name="T50" fmla="*/ 370 w 383"/>
                <a:gd name="T51" fmla="*/ 56 h 406"/>
                <a:gd name="T52" fmla="*/ 306 w 383"/>
                <a:gd name="T53" fmla="*/ 133 h 406"/>
                <a:gd name="T54" fmla="*/ 284 w 383"/>
                <a:gd name="T55" fmla="*/ 117 h 406"/>
                <a:gd name="T56" fmla="*/ 262 w 383"/>
                <a:gd name="T57" fmla="*/ 105 h 406"/>
                <a:gd name="T58" fmla="*/ 251 w 383"/>
                <a:gd name="T59" fmla="*/ 101 h 406"/>
                <a:gd name="T60" fmla="*/ 226 w 383"/>
                <a:gd name="T61" fmla="*/ 97 h 406"/>
                <a:gd name="T62" fmla="*/ 212 w 383"/>
                <a:gd name="T63" fmla="*/ 95 h 406"/>
                <a:gd name="T64" fmla="*/ 190 w 383"/>
                <a:gd name="T65" fmla="*/ 98 h 406"/>
                <a:gd name="T66" fmla="*/ 171 w 383"/>
                <a:gd name="T67" fmla="*/ 104 h 406"/>
                <a:gd name="T68" fmla="*/ 163 w 383"/>
                <a:gd name="T69" fmla="*/ 109 h 406"/>
                <a:gd name="T70" fmla="*/ 147 w 383"/>
                <a:gd name="T71" fmla="*/ 120 h 406"/>
                <a:gd name="T72" fmla="*/ 141 w 383"/>
                <a:gd name="T73" fmla="*/ 127 h 406"/>
                <a:gd name="T74" fmla="*/ 128 w 383"/>
                <a:gd name="T75" fmla="*/ 143 h 406"/>
                <a:gd name="T76" fmla="*/ 119 w 383"/>
                <a:gd name="T77" fmla="*/ 162 h 406"/>
                <a:gd name="T78" fmla="*/ 116 w 383"/>
                <a:gd name="T79" fmla="*/ 171 h 406"/>
                <a:gd name="T80" fmla="*/ 111 w 383"/>
                <a:gd name="T81" fmla="*/ 192 h 406"/>
                <a:gd name="T82" fmla="*/ 111 w 383"/>
                <a:gd name="T83" fmla="*/ 204 h 406"/>
                <a:gd name="T84" fmla="*/ 111 w 383"/>
                <a:gd name="T85" fmla="*/ 216 h 406"/>
                <a:gd name="T86" fmla="*/ 116 w 383"/>
                <a:gd name="T87" fmla="*/ 237 h 406"/>
                <a:gd name="T88" fmla="*/ 119 w 383"/>
                <a:gd name="T89" fmla="*/ 248 h 406"/>
                <a:gd name="T90" fmla="*/ 129 w 383"/>
                <a:gd name="T91" fmla="*/ 267 h 406"/>
                <a:gd name="T92" fmla="*/ 141 w 383"/>
                <a:gd name="T93" fmla="*/ 282 h 406"/>
                <a:gd name="T94" fmla="*/ 149 w 383"/>
                <a:gd name="T95" fmla="*/ 289 h 406"/>
                <a:gd name="T96" fmla="*/ 166 w 383"/>
                <a:gd name="T97" fmla="*/ 300 h 406"/>
                <a:gd name="T98" fmla="*/ 175 w 383"/>
                <a:gd name="T99" fmla="*/ 305 h 406"/>
                <a:gd name="T100" fmla="*/ 195 w 383"/>
                <a:gd name="T101" fmla="*/ 311 h 406"/>
                <a:gd name="T102" fmla="*/ 218 w 383"/>
                <a:gd name="T103" fmla="*/ 313 h 406"/>
                <a:gd name="T104" fmla="*/ 235 w 383"/>
                <a:gd name="T105" fmla="*/ 312 h 406"/>
                <a:gd name="T106" fmla="*/ 267 w 383"/>
                <a:gd name="T107" fmla="*/ 304 h 406"/>
                <a:gd name="T108" fmla="*/ 280 w 383"/>
                <a:gd name="T109" fmla="*/ 249 h 406"/>
                <a:gd name="T110" fmla="*/ 203 w 383"/>
                <a:gd name="T111" fmla="*/ 170 h 406"/>
                <a:gd name="T112" fmla="*/ 383 w 383"/>
                <a:gd name="T113" fmla="*/ 346 h 406"/>
                <a:gd name="T114" fmla="*/ 366 w 383"/>
                <a:gd name="T115" fmla="*/ 358 h 406"/>
                <a:gd name="T116" fmla="*/ 330 w 383"/>
                <a:gd name="T117" fmla="*/ 380 h 406"/>
                <a:gd name="T118" fmla="*/ 309 w 383"/>
                <a:gd name="T119" fmla="*/ 389 h 406"/>
                <a:gd name="T120" fmla="*/ 264 w 383"/>
                <a:gd name="T121" fmla="*/ 402 h 406"/>
                <a:gd name="T122" fmla="*/ 213 w 383"/>
                <a:gd name="T12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" h="406">
                  <a:moveTo>
                    <a:pt x="213" y="406"/>
                  </a:moveTo>
                  <a:lnTo>
                    <a:pt x="213" y="406"/>
                  </a:lnTo>
                  <a:lnTo>
                    <a:pt x="190" y="405"/>
                  </a:lnTo>
                  <a:lnTo>
                    <a:pt x="169" y="403"/>
                  </a:lnTo>
                  <a:lnTo>
                    <a:pt x="148" y="398"/>
                  </a:lnTo>
                  <a:lnTo>
                    <a:pt x="128" y="391"/>
                  </a:lnTo>
                  <a:lnTo>
                    <a:pt x="128" y="391"/>
                  </a:lnTo>
                  <a:lnTo>
                    <a:pt x="109" y="383"/>
                  </a:lnTo>
                  <a:lnTo>
                    <a:pt x="92" y="373"/>
                  </a:lnTo>
                  <a:lnTo>
                    <a:pt x="76" y="362"/>
                  </a:lnTo>
                  <a:lnTo>
                    <a:pt x="60" y="350"/>
                  </a:lnTo>
                  <a:lnTo>
                    <a:pt x="60" y="350"/>
                  </a:lnTo>
                  <a:lnTo>
                    <a:pt x="47" y="336"/>
                  </a:lnTo>
                  <a:lnTo>
                    <a:pt x="36" y="320"/>
                  </a:lnTo>
                  <a:lnTo>
                    <a:pt x="25" y="304"/>
                  </a:lnTo>
                  <a:lnTo>
                    <a:pt x="15" y="286"/>
                  </a:lnTo>
                  <a:lnTo>
                    <a:pt x="15" y="286"/>
                  </a:lnTo>
                  <a:lnTo>
                    <a:pt x="8" y="266"/>
                  </a:lnTo>
                  <a:lnTo>
                    <a:pt x="4" y="247"/>
                  </a:lnTo>
                  <a:lnTo>
                    <a:pt x="1" y="22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1" y="182"/>
                  </a:lnTo>
                  <a:lnTo>
                    <a:pt x="4" y="162"/>
                  </a:lnTo>
                  <a:lnTo>
                    <a:pt x="8" y="14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25" y="105"/>
                  </a:lnTo>
                  <a:lnTo>
                    <a:pt x="34" y="88"/>
                  </a:lnTo>
                  <a:lnTo>
                    <a:pt x="46" y="73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8" y="23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47" y="8"/>
                  </a:lnTo>
                  <a:lnTo>
                    <a:pt x="167" y="3"/>
                  </a:lnTo>
                  <a:lnTo>
                    <a:pt x="188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5" y="0"/>
                  </a:lnTo>
                  <a:lnTo>
                    <a:pt x="259" y="3"/>
                  </a:lnTo>
                  <a:lnTo>
                    <a:pt x="280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19" y="22"/>
                  </a:lnTo>
                  <a:lnTo>
                    <a:pt x="337" y="33"/>
                  </a:lnTo>
                  <a:lnTo>
                    <a:pt x="353" y="43"/>
                  </a:lnTo>
                  <a:lnTo>
                    <a:pt x="370" y="56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6" y="124"/>
                  </a:lnTo>
                  <a:lnTo>
                    <a:pt x="284" y="117"/>
                  </a:lnTo>
                  <a:lnTo>
                    <a:pt x="273" y="111"/>
                  </a:lnTo>
                  <a:lnTo>
                    <a:pt x="262" y="105"/>
                  </a:lnTo>
                  <a:lnTo>
                    <a:pt x="262" y="105"/>
                  </a:lnTo>
                  <a:lnTo>
                    <a:pt x="251" y="101"/>
                  </a:lnTo>
                  <a:lnTo>
                    <a:pt x="239" y="98"/>
                  </a:lnTo>
                  <a:lnTo>
                    <a:pt x="226" y="97"/>
                  </a:lnTo>
                  <a:lnTo>
                    <a:pt x="212" y="95"/>
                  </a:lnTo>
                  <a:lnTo>
                    <a:pt x="212" y="95"/>
                  </a:lnTo>
                  <a:lnTo>
                    <a:pt x="201" y="97"/>
                  </a:lnTo>
                  <a:lnTo>
                    <a:pt x="190" y="98"/>
                  </a:lnTo>
                  <a:lnTo>
                    <a:pt x="181" y="100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09"/>
                  </a:lnTo>
                  <a:lnTo>
                    <a:pt x="155" y="114"/>
                  </a:lnTo>
                  <a:lnTo>
                    <a:pt x="147" y="120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34" y="135"/>
                  </a:lnTo>
                  <a:lnTo>
                    <a:pt x="128" y="143"/>
                  </a:lnTo>
                  <a:lnTo>
                    <a:pt x="123" y="152"/>
                  </a:lnTo>
                  <a:lnTo>
                    <a:pt x="119" y="162"/>
                  </a:lnTo>
                  <a:lnTo>
                    <a:pt x="119" y="162"/>
                  </a:lnTo>
                  <a:lnTo>
                    <a:pt x="116" y="171"/>
                  </a:lnTo>
                  <a:lnTo>
                    <a:pt x="114" y="182"/>
                  </a:lnTo>
                  <a:lnTo>
                    <a:pt x="111" y="192"/>
                  </a:lnTo>
                  <a:lnTo>
                    <a:pt x="111" y="203"/>
                  </a:lnTo>
                  <a:lnTo>
                    <a:pt x="111" y="204"/>
                  </a:lnTo>
                  <a:lnTo>
                    <a:pt x="111" y="204"/>
                  </a:lnTo>
                  <a:lnTo>
                    <a:pt x="111" y="216"/>
                  </a:lnTo>
                  <a:lnTo>
                    <a:pt x="114" y="227"/>
                  </a:lnTo>
                  <a:lnTo>
                    <a:pt x="116" y="237"/>
                  </a:lnTo>
                  <a:lnTo>
                    <a:pt x="119" y="248"/>
                  </a:lnTo>
                  <a:lnTo>
                    <a:pt x="119" y="248"/>
                  </a:lnTo>
                  <a:lnTo>
                    <a:pt x="123" y="257"/>
                  </a:lnTo>
                  <a:lnTo>
                    <a:pt x="129" y="267"/>
                  </a:lnTo>
                  <a:lnTo>
                    <a:pt x="135" y="275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49" y="289"/>
                  </a:lnTo>
                  <a:lnTo>
                    <a:pt x="156" y="295"/>
                  </a:lnTo>
                  <a:lnTo>
                    <a:pt x="166" y="300"/>
                  </a:lnTo>
                  <a:lnTo>
                    <a:pt x="175" y="305"/>
                  </a:lnTo>
                  <a:lnTo>
                    <a:pt x="175" y="305"/>
                  </a:lnTo>
                  <a:lnTo>
                    <a:pt x="184" y="308"/>
                  </a:lnTo>
                  <a:lnTo>
                    <a:pt x="195" y="311"/>
                  </a:lnTo>
                  <a:lnTo>
                    <a:pt x="206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35" y="312"/>
                  </a:lnTo>
                  <a:lnTo>
                    <a:pt x="252" y="309"/>
                  </a:lnTo>
                  <a:lnTo>
                    <a:pt x="267" y="304"/>
                  </a:lnTo>
                  <a:lnTo>
                    <a:pt x="280" y="296"/>
                  </a:lnTo>
                  <a:lnTo>
                    <a:pt x="280" y="249"/>
                  </a:lnTo>
                  <a:lnTo>
                    <a:pt x="203" y="249"/>
                  </a:lnTo>
                  <a:lnTo>
                    <a:pt x="203" y="170"/>
                  </a:lnTo>
                  <a:lnTo>
                    <a:pt x="383" y="170"/>
                  </a:lnTo>
                  <a:lnTo>
                    <a:pt x="383" y="346"/>
                  </a:lnTo>
                  <a:lnTo>
                    <a:pt x="383" y="346"/>
                  </a:lnTo>
                  <a:lnTo>
                    <a:pt x="366" y="358"/>
                  </a:lnTo>
                  <a:lnTo>
                    <a:pt x="349" y="370"/>
                  </a:lnTo>
                  <a:lnTo>
                    <a:pt x="330" y="380"/>
                  </a:lnTo>
                  <a:lnTo>
                    <a:pt x="309" y="389"/>
                  </a:lnTo>
                  <a:lnTo>
                    <a:pt x="309" y="389"/>
                  </a:lnTo>
                  <a:lnTo>
                    <a:pt x="287" y="397"/>
                  </a:lnTo>
                  <a:lnTo>
                    <a:pt x="264" y="402"/>
                  </a:lnTo>
                  <a:lnTo>
                    <a:pt x="239" y="405"/>
                  </a:lnTo>
                  <a:lnTo>
                    <a:pt x="213" y="406"/>
                  </a:lnTo>
                  <a:lnTo>
                    <a:pt x="21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0956926" y="6256338"/>
              <a:ext cx="169863" cy="163513"/>
            </a:xfrm>
            <a:custGeom>
              <a:avLst/>
              <a:gdLst>
                <a:gd name="T0" fmla="*/ 192 w 428"/>
                <a:gd name="T1" fmla="*/ 411 h 413"/>
                <a:gd name="T2" fmla="*/ 129 w 428"/>
                <a:gd name="T3" fmla="*/ 397 h 413"/>
                <a:gd name="T4" fmla="*/ 92 w 428"/>
                <a:gd name="T5" fmla="*/ 377 h 413"/>
                <a:gd name="T6" fmla="*/ 62 w 428"/>
                <a:gd name="T7" fmla="*/ 352 h 413"/>
                <a:gd name="T8" fmla="*/ 26 w 428"/>
                <a:gd name="T9" fmla="*/ 305 h 413"/>
                <a:gd name="T10" fmla="*/ 10 w 428"/>
                <a:gd name="T11" fmla="*/ 268 h 413"/>
                <a:gd name="T12" fmla="*/ 0 w 428"/>
                <a:gd name="T13" fmla="*/ 207 h 413"/>
                <a:gd name="T14" fmla="*/ 1 w 428"/>
                <a:gd name="T15" fmla="*/ 186 h 413"/>
                <a:gd name="T16" fmla="*/ 17 w 428"/>
                <a:gd name="T17" fmla="*/ 125 h 413"/>
                <a:gd name="T18" fmla="*/ 36 w 428"/>
                <a:gd name="T19" fmla="*/ 91 h 413"/>
                <a:gd name="T20" fmla="*/ 62 w 428"/>
                <a:gd name="T21" fmla="*/ 60 h 413"/>
                <a:gd name="T22" fmla="*/ 111 w 428"/>
                <a:gd name="T23" fmla="*/ 25 h 413"/>
                <a:gd name="T24" fmla="*/ 150 w 428"/>
                <a:gd name="T25" fmla="*/ 8 h 413"/>
                <a:gd name="T26" fmla="*/ 215 w 428"/>
                <a:gd name="T27" fmla="*/ 0 h 413"/>
                <a:gd name="T28" fmla="*/ 259 w 428"/>
                <a:gd name="T29" fmla="*/ 4 h 413"/>
                <a:gd name="T30" fmla="*/ 300 w 428"/>
                <a:gd name="T31" fmla="*/ 15 h 413"/>
                <a:gd name="T32" fmla="*/ 352 w 428"/>
                <a:gd name="T33" fmla="*/ 46 h 413"/>
                <a:gd name="T34" fmla="*/ 381 w 428"/>
                <a:gd name="T35" fmla="*/ 74 h 413"/>
                <a:gd name="T36" fmla="*/ 413 w 428"/>
                <a:gd name="T37" fmla="*/ 125 h 413"/>
                <a:gd name="T38" fmla="*/ 424 w 428"/>
                <a:gd name="T39" fmla="*/ 163 h 413"/>
                <a:gd name="T40" fmla="*/ 428 w 428"/>
                <a:gd name="T41" fmla="*/ 206 h 413"/>
                <a:gd name="T42" fmla="*/ 424 w 428"/>
                <a:gd name="T43" fmla="*/ 247 h 413"/>
                <a:gd name="T44" fmla="*/ 413 w 428"/>
                <a:gd name="T45" fmla="*/ 286 h 413"/>
                <a:gd name="T46" fmla="*/ 381 w 428"/>
                <a:gd name="T47" fmla="*/ 338 h 413"/>
                <a:gd name="T48" fmla="*/ 352 w 428"/>
                <a:gd name="T49" fmla="*/ 365 h 413"/>
                <a:gd name="T50" fmla="*/ 299 w 428"/>
                <a:gd name="T51" fmla="*/ 397 h 413"/>
                <a:gd name="T52" fmla="*/ 258 w 428"/>
                <a:gd name="T53" fmla="*/ 409 h 413"/>
                <a:gd name="T54" fmla="*/ 214 w 428"/>
                <a:gd name="T55" fmla="*/ 413 h 413"/>
                <a:gd name="T56" fmla="*/ 226 w 428"/>
                <a:gd name="T57" fmla="*/ 313 h 413"/>
                <a:gd name="T58" fmla="*/ 257 w 428"/>
                <a:gd name="T59" fmla="*/ 305 h 413"/>
                <a:gd name="T60" fmla="*/ 274 w 428"/>
                <a:gd name="T61" fmla="*/ 294 h 413"/>
                <a:gd name="T62" fmla="*/ 288 w 428"/>
                <a:gd name="T63" fmla="*/ 281 h 413"/>
                <a:gd name="T64" fmla="*/ 305 w 428"/>
                <a:gd name="T65" fmla="*/ 258 h 413"/>
                <a:gd name="T66" fmla="*/ 312 w 428"/>
                <a:gd name="T67" fmla="*/ 239 h 413"/>
                <a:gd name="T68" fmla="*/ 316 w 428"/>
                <a:gd name="T69" fmla="*/ 207 h 413"/>
                <a:gd name="T70" fmla="*/ 316 w 428"/>
                <a:gd name="T71" fmla="*/ 195 h 413"/>
                <a:gd name="T72" fmla="*/ 309 w 428"/>
                <a:gd name="T73" fmla="*/ 166 h 413"/>
                <a:gd name="T74" fmla="*/ 300 w 428"/>
                <a:gd name="T75" fmla="*/ 147 h 413"/>
                <a:gd name="T76" fmla="*/ 287 w 428"/>
                <a:gd name="T77" fmla="*/ 131 h 413"/>
                <a:gd name="T78" fmla="*/ 265 w 428"/>
                <a:gd name="T79" fmla="*/ 112 h 413"/>
                <a:gd name="T80" fmla="*/ 246 w 428"/>
                <a:gd name="T81" fmla="*/ 104 h 413"/>
                <a:gd name="T82" fmla="*/ 214 w 428"/>
                <a:gd name="T83" fmla="*/ 99 h 413"/>
                <a:gd name="T84" fmla="*/ 193 w 428"/>
                <a:gd name="T85" fmla="*/ 100 h 413"/>
                <a:gd name="T86" fmla="*/ 173 w 428"/>
                <a:gd name="T87" fmla="*/ 108 h 413"/>
                <a:gd name="T88" fmla="*/ 148 w 428"/>
                <a:gd name="T89" fmla="*/ 123 h 413"/>
                <a:gd name="T90" fmla="*/ 135 w 428"/>
                <a:gd name="T91" fmla="*/ 138 h 413"/>
                <a:gd name="T92" fmla="*/ 121 w 428"/>
                <a:gd name="T93" fmla="*/ 164 h 413"/>
                <a:gd name="T94" fmla="*/ 115 w 428"/>
                <a:gd name="T95" fmla="*/ 184 h 413"/>
                <a:gd name="T96" fmla="*/ 114 w 428"/>
                <a:gd name="T97" fmla="*/ 206 h 413"/>
                <a:gd name="T98" fmla="*/ 115 w 428"/>
                <a:gd name="T99" fmla="*/ 227 h 413"/>
                <a:gd name="T100" fmla="*/ 121 w 428"/>
                <a:gd name="T101" fmla="*/ 247 h 413"/>
                <a:gd name="T102" fmla="*/ 135 w 428"/>
                <a:gd name="T103" fmla="*/ 273 h 413"/>
                <a:gd name="T104" fmla="*/ 149 w 428"/>
                <a:gd name="T105" fmla="*/ 288 h 413"/>
                <a:gd name="T106" fmla="*/ 174 w 428"/>
                <a:gd name="T107" fmla="*/ 305 h 413"/>
                <a:gd name="T108" fmla="*/ 193 w 428"/>
                <a:gd name="T109" fmla="*/ 311 h 413"/>
                <a:gd name="T110" fmla="*/ 215 w 428"/>
                <a:gd name="T111" fmla="*/ 3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8" h="413">
                  <a:moveTo>
                    <a:pt x="214" y="413"/>
                  </a:moveTo>
                  <a:lnTo>
                    <a:pt x="214" y="413"/>
                  </a:lnTo>
                  <a:lnTo>
                    <a:pt x="192" y="411"/>
                  </a:lnTo>
                  <a:lnTo>
                    <a:pt x="169" y="409"/>
                  </a:lnTo>
                  <a:lnTo>
                    <a:pt x="149" y="40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10" y="388"/>
                  </a:lnTo>
                  <a:lnTo>
                    <a:pt x="92" y="377"/>
                  </a:lnTo>
                  <a:lnTo>
                    <a:pt x="76" y="365"/>
                  </a:lnTo>
                  <a:lnTo>
                    <a:pt x="62" y="352"/>
                  </a:lnTo>
                  <a:lnTo>
                    <a:pt x="62" y="352"/>
                  </a:lnTo>
                  <a:lnTo>
                    <a:pt x="47" y="338"/>
                  </a:lnTo>
                  <a:lnTo>
                    <a:pt x="36" y="323"/>
                  </a:lnTo>
                  <a:lnTo>
                    <a:pt x="26" y="305"/>
                  </a:lnTo>
                  <a:lnTo>
                    <a:pt x="17" y="287"/>
                  </a:lnTo>
                  <a:lnTo>
                    <a:pt x="17" y="287"/>
                  </a:lnTo>
                  <a:lnTo>
                    <a:pt x="10" y="268"/>
                  </a:lnTo>
                  <a:lnTo>
                    <a:pt x="5" y="248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6"/>
                  </a:lnTo>
                  <a:lnTo>
                    <a:pt x="5" y="164"/>
                  </a:lnTo>
                  <a:lnTo>
                    <a:pt x="10" y="14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6" y="108"/>
                  </a:lnTo>
                  <a:lnTo>
                    <a:pt x="36" y="91"/>
                  </a:lnTo>
                  <a:lnTo>
                    <a:pt x="49" y="7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11" y="2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50" y="8"/>
                  </a:lnTo>
                  <a:lnTo>
                    <a:pt x="170" y="4"/>
                  </a:lnTo>
                  <a:lnTo>
                    <a:pt x="19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38" y="0"/>
                  </a:lnTo>
                  <a:lnTo>
                    <a:pt x="259" y="4"/>
                  </a:lnTo>
                  <a:lnTo>
                    <a:pt x="280" y="8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19" y="25"/>
                  </a:lnTo>
                  <a:lnTo>
                    <a:pt x="337" y="34"/>
                  </a:lnTo>
                  <a:lnTo>
                    <a:pt x="352" y="46"/>
                  </a:lnTo>
                  <a:lnTo>
                    <a:pt x="368" y="59"/>
                  </a:lnTo>
                  <a:lnTo>
                    <a:pt x="368" y="59"/>
                  </a:lnTo>
                  <a:lnTo>
                    <a:pt x="381" y="74"/>
                  </a:lnTo>
                  <a:lnTo>
                    <a:pt x="392" y="90"/>
                  </a:lnTo>
                  <a:lnTo>
                    <a:pt x="403" y="106"/>
                  </a:lnTo>
                  <a:lnTo>
                    <a:pt x="413" y="125"/>
                  </a:lnTo>
                  <a:lnTo>
                    <a:pt x="413" y="125"/>
                  </a:lnTo>
                  <a:lnTo>
                    <a:pt x="420" y="144"/>
                  </a:lnTo>
                  <a:lnTo>
                    <a:pt x="424" y="163"/>
                  </a:lnTo>
                  <a:lnTo>
                    <a:pt x="428" y="184"/>
                  </a:lnTo>
                  <a:lnTo>
                    <a:pt x="428" y="205"/>
                  </a:lnTo>
                  <a:lnTo>
                    <a:pt x="428" y="206"/>
                  </a:lnTo>
                  <a:lnTo>
                    <a:pt x="428" y="206"/>
                  </a:lnTo>
                  <a:lnTo>
                    <a:pt x="428" y="227"/>
                  </a:lnTo>
                  <a:lnTo>
                    <a:pt x="424" y="247"/>
                  </a:lnTo>
                  <a:lnTo>
                    <a:pt x="420" y="267"/>
                  </a:lnTo>
                  <a:lnTo>
                    <a:pt x="413" y="286"/>
                  </a:lnTo>
                  <a:lnTo>
                    <a:pt x="413" y="286"/>
                  </a:lnTo>
                  <a:lnTo>
                    <a:pt x="403" y="305"/>
                  </a:lnTo>
                  <a:lnTo>
                    <a:pt x="392" y="322"/>
                  </a:lnTo>
                  <a:lnTo>
                    <a:pt x="381" y="338"/>
                  </a:lnTo>
                  <a:lnTo>
                    <a:pt x="368" y="352"/>
                  </a:lnTo>
                  <a:lnTo>
                    <a:pt x="368" y="352"/>
                  </a:lnTo>
                  <a:lnTo>
                    <a:pt x="352" y="365"/>
                  </a:lnTo>
                  <a:lnTo>
                    <a:pt x="336" y="377"/>
                  </a:lnTo>
                  <a:lnTo>
                    <a:pt x="318" y="388"/>
                  </a:lnTo>
                  <a:lnTo>
                    <a:pt x="299" y="397"/>
                  </a:lnTo>
                  <a:lnTo>
                    <a:pt x="299" y="397"/>
                  </a:lnTo>
                  <a:lnTo>
                    <a:pt x="279" y="403"/>
                  </a:lnTo>
                  <a:lnTo>
                    <a:pt x="258" y="409"/>
                  </a:lnTo>
                  <a:lnTo>
                    <a:pt x="236" y="411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15" y="313"/>
                  </a:moveTo>
                  <a:lnTo>
                    <a:pt x="215" y="313"/>
                  </a:lnTo>
                  <a:lnTo>
                    <a:pt x="226" y="313"/>
                  </a:lnTo>
                  <a:lnTo>
                    <a:pt x="236" y="311"/>
                  </a:lnTo>
                  <a:lnTo>
                    <a:pt x="247" y="309"/>
                  </a:lnTo>
                  <a:lnTo>
                    <a:pt x="257" y="305"/>
                  </a:lnTo>
                  <a:lnTo>
                    <a:pt x="257" y="305"/>
                  </a:lnTo>
                  <a:lnTo>
                    <a:pt x="266" y="300"/>
                  </a:lnTo>
                  <a:lnTo>
                    <a:pt x="274" y="294"/>
                  </a:lnTo>
                  <a:lnTo>
                    <a:pt x="281" y="288"/>
                  </a:lnTo>
                  <a:lnTo>
                    <a:pt x="288" y="281"/>
                  </a:lnTo>
                  <a:lnTo>
                    <a:pt x="288" y="281"/>
                  </a:lnTo>
                  <a:lnTo>
                    <a:pt x="294" y="274"/>
                  </a:lnTo>
                  <a:lnTo>
                    <a:pt x="300" y="266"/>
                  </a:lnTo>
                  <a:lnTo>
                    <a:pt x="305" y="258"/>
                  </a:lnTo>
                  <a:lnTo>
                    <a:pt x="309" y="248"/>
                  </a:lnTo>
                  <a:lnTo>
                    <a:pt x="309" y="248"/>
                  </a:lnTo>
                  <a:lnTo>
                    <a:pt x="312" y="239"/>
                  </a:lnTo>
                  <a:lnTo>
                    <a:pt x="314" y="228"/>
                  </a:lnTo>
                  <a:lnTo>
                    <a:pt x="316" y="218"/>
                  </a:lnTo>
                  <a:lnTo>
                    <a:pt x="316" y="20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16" y="195"/>
                  </a:lnTo>
                  <a:lnTo>
                    <a:pt x="314" y="186"/>
                  </a:lnTo>
                  <a:lnTo>
                    <a:pt x="312" y="175"/>
                  </a:lnTo>
                  <a:lnTo>
                    <a:pt x="309" y="166"/>
                  </a:lnTo>
                  <a:lnTo>
                    <a:pt x="309" y="166"/>
                  </a:lnTo>
                  <a:lnTo>
                    <a:pt x="305" y="156"/>
                  </a:lnTo>
                  <a:lnTo>
                    <a:pt x="300" y="147"/>
                  </a:lnTo>
                  <a:lnTo>
                    <a:pt x="294" y="138"/>
                  </a:lnTo>
                  <a:lnTo>
                    <a:pt x="287" y="131"/>
                  </a:lnTo>
                  <a:lnTo>
                    <a:pt x="287" y="131"/>
                  </a:lnTo>
                  <a:lnTo>
                    <a:pt x="280" y="124"/>
                  </a:lnTo>
                  <a:lnTo>
                    <a:pt x="273" y="118"/>
                  </a:lnTo>
                  <a:lnTo>
                    <a:pt x="265" y="112"/>
                  </a:lnTo>
                  <a:lnTo>
                    <a:pt x="255" y="108"/>
                  </a:lnTo>
                  <a:lnTo>
                    <a:pt x="255" y="108"/>
                  </a:lnTo>
                  <a:lnTo>
                    <a:pt x="246" y="104"/>
                  </a:lnTo>
                  <a:lnTo>
                    <a:pt x="235" y="100"/>
                  </a:lnTo>
                  <a:lnTo>
                    <a:pt x="225" y="99"/>
                  </a:lnTo>
                  <a:lnTo>
                    <a:pt x="214" y="99"/>
                  </a:lnTo>
                  <a:lnTo>
                    <a:pt x="214" y="99"/>
                  </a:lnTo>
                  <a:lnTo>
                    <a:pt x="203" y="99"/>
                  </a:lnTo>
                  <a:lnTo>
                    <a:pt x="193" y="100"/>
                  </a:lnTo>
                  <a:lnTo>
                    <a:pt x="182" y="104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64" y="112"/>
                  </a:lnTo>
                  <a:lnTo>
                    <a:pt x="156" y="117"/>
                  </a:lnTo>
                  <a:lnTo>
                    <a:pt x="148" y="123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35" y="138"/>
                  </a:lnTo>
                  <a:lnTo>
                    <a:pt x="130" y="147"/>
                  </a:lnTo>
                  <a:lnTo>
                    <a:pt x="125" y="155"/>
                  </a:lnTo>
                  <a:lnTo>
                    <a:pt x="121" y="164"/>
                  </a:lnTo>
                  <a:lnTo>
                    <a:pt x="121" y="164"/>
                  </a:lnTo>
                  <a:lnTo>
                    <a:pt x="117" y="174"/>
                  </a:lnTo>
                  <a:lnTo>
                    <a:pt x="115" y="184"/>
                  </a:lnTo>
                  <a:lnTo>
                    <a:pt x="114" y="194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16"/>
                  </a:lnTo>
                  <a:lnTo>
                    <a:pt x="115" y="227"/>
                  </a:lnTo>
                  <a:lnTo>
                    <a:pt x="117" y="238"/>
                  </a:lnTo>
                  <a:lnTo>
                    <a:pt x="121" y="247"/>
                  </a:lnTo>
                  <a:lnTo>
                    <a:pt x="121" y="247"/>
                  </a:lnTo>
                  <a:lnTo>
                    <a:pt x="125" y="257"/>
                  </a:lnTo>
                  <a:lnTo>
                    <a:pt x="130" y="265"/>
                  </a:lnTo>
                  <a:lnTo>
                    <a:pt x="135" y="27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49" y="288"/>
                  </a:lnTo>
                  <a:lnTo>
                    <a:pt x="156" y="294"/>
                  </a:lnTo>
                  <a:lnTo>
                    <a:pt x="164" y="300"/>
                  </a:lnTo>
                  <a:lnTo>
                    <a:pt x="174" y="305"/>
                  </a:lnTo>
                  <a:lnTo>
                    <a:pt x="174" y="305"/>
                  </a:lnTo>
                  <a:lnTo>
                    <a:pt x="183" y="309"/>
                  </a:lnTo>
                  <a:lnTo>
                    <a:pt x="193" y="311"/>
                  </a:lnTo>
                  <a:lnTo>
                    <a:pt x="203" y="313"/>
                  </a:lnTo>
                  <a:lnTo>
                    <a:pt x="215" y="313"/>
                  </a:lnTo>
                  <a:lnTo>
                    <a:pt x="215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auto">
            <a:xfrm>
              <a:off x="11134726" y="6259513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2 h 406"/>
                <a:gd name="T4" fmla="*/ 107 w 370"/>
                <a:gd name="T5" fmla="*/ 395 h 406"/>
                <a:gd name="T6" fmla="*/ 91 w 370"/>
                <a:gd name="T7" fmla="*/ 388 h 406"/>
                <a:gd name="T8" fmla="*/ 61 w 370"/>
                <a:gd name="T9" fmla="*/ 371 h 406"/>
                <a:gd name="T10" fmla="*/ 49 w 370"/>
                <a:gd name="T11" fmla="*/ 361 h 406"/>
                <a:gd name="T12" fmla="*/ 28 w 370"/>
                <a:gd name="T13" fmla="*/ 336 h 406"/>
                <a:gd name="T14" fmla="*/ 13 w 370"/>
                <a:gd name="T15" fmla="*/ 304 h 406"/>
                <a:gd name="T16" fmla="*/ 7 w 370"/>
                <a:gd name="T17" fmla="*/ 286 h 406"/>
                <a:gd name="T18" fmla="*/ 1 w 370"/>
                <a:gd name="T19" fmla="*/ 246 h 406"/>
                <a:gd name="T20" fmla="*/ 0 w 370"/>
                <a:gd name="T21" fmla="*/ 0 h 406"/>
                <a:gd name="T22" fmla="*/ 111 w 370"/>
                <a:gd name="T23" fmla="*/ 221 h 406"/>
                <a:gd name="T24" fmla="*/ 112 w 370"/>
                <a:gd name="T25" fmla="*/ 241 h 406"/>
                <a:gd name="T26" fmla="*/ 117 w 370"/>
                <a:gd name="T27" fmla="*/ 259 h 406"/>
                <a:gd name="T28" fmla="*/ 123 w 370"/>
                <a:gd name="T29" fmla="*/ 273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6 h 406"/>
                <a:gd name="T40" fmla="*/ 201 w 370"/>
                <a:gd name="T41" fmla="*/ 305 h 406"/>
                <a:gd name="T42" fmla="*/ 215 w 370"/>
                <a:gd name="T43" fmla="*/ 300 h 406"/>
                <a:gd name="T44" fmla="*/ 227 w 370"/>
                <a:gd name="T45" fmla="*/ 294 h 406"/>
                <a:gd name="T46" fmla="*/ 239 w 370"/>
                <a:gd name="T47" fmla="*/ 286 h 406"/>
                <a:gd name="T48" fmla="*/ 242 w 370"/>
                <a:gd name="T49" fmla="*/ 280 h 406"/>
                <a:gd name="T50" fmla="*/ 250 w 370"/>
                <a:gd name="T51" fmla="*/ 268 h 406"/>
                <a:gd name="T52" fmla="*/ 255 w 370"/>
                <a:gd name="T53" fmla="*/ 253 h 406"/>
                <a:gd name="T54" fmla="*/ 257 w 370"/>
                <a:gd name="T55" fmla="*/ 224 h 406"/>
                <a:gd name="T56" fmla="*/ 370 w 370"/>
                <a:gd name="T57" fmla="*/ 0 h 406"/>
                <a:gd name="T58" fmla="*/ 370 w 370"/>
                <a:gd name="T59" fmla="*/ 221 h 406"/>
                <a:gd name="T60" fmla="*/ 366 w 370"/>
                <a:gd name="T61" fmla="*/ 266 h 406"/>
                <a:gd name="T62" fmla="*/ 357 w 370"/>
                <a:gd name="T63" fmla="*/ 304 h 406"/>
                <a:gd name="T64" fmla="*/ 348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3 w 370"/>
                <a:gd name="T75" fmla="*/ 400 h 406"/>
                <a:gd name="T76" fmla="*/ 204 w 370"/>
                <a:gd name="T77" fmla="*/ 404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4"/>
                  </a:lnTo>
                  <a:lnTo>
                    <a:pt x="143" y="402"/>
                  </a:lnTo>
                  <a:lnTo>
                    <a:pt x="124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8"/>
                  </a:lnTo>
                  <a:lnTo>
                    <a:pt x="75" y="381"/>
                  </a:lnTo>
                  <a:lnTo>
                    <a:pt x="61" y="371"/>
                  </a:lnTo>
                  <a:lnTo>
                    <a:pt x="49" y="361"/>
                  </a:lnTo>
                  <a:lnTo>
                    <a:pt x="49" y="361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4"/>
                  </a:lnTo>
                  <a:lnTo>
                    <a:pt x="13" y="304"/>
                  </a:lnTo>
                  <a:lnTo>
                    <a:pt x="7" y="286"/>
                  </a:lnTo>
                  <a:lnTo>
                    <a:pt x="3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1"/>
                  </a:lnTo>
                  <a:lnTo>
                    <a:pt x="111" y="221"/>
                  </a:lnTo>
                  <a:lnTo>
                    <a:pt x="112" y="241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3"/>
                  </a:lnTo>
                  <a:lnTo>
                    <a:pt x="126" y="279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4"/>
                  </a:lnTo>
                  <a:lnTo>
                    <a:pt x="148" y="298"/>
                  </a:lnTo>
                  <a:lnTo>
                    <a:pt x="155" y="300"/>
                  </a:lnTo>
                  <a:lnTo>
                    <a:pt x="162" y="303"/>
                  </a:lnTo>
                  <a:lnTo>
                    <a:pt x="169" y="305"/>
                  </a:lnTo>
                  <a:lnTo>
                    <a:pt x="184" y="306"/>
                  </a:lnTo>
                  <a:lnTo>
                    <a:pt x="184" y="306"/>
                  </a:lnTo>
                  <a:lnTo>
                    <a:pt x="201" y="305"/>
                  </a:lnTo>
                  <a:lnTo>
                    <a:pt x="208" y="303"/>
                  </a:lnTo>
                  <a:lnTo>
                    <a:pt x="215" y="300"/>
                  </a:lnTo>
                  <a:lnTo>
                    <a:pt x="221" y="298"/>
                  </a:lnTo>
                  <a:lnTo>
                    <a:pt x="227" y="294"/>
                  </a:lnTo>
                  <a:lnTo>
                    <a:pt x="233" y="291"/>
                  </a:lnTo>
                  <a:lnTo>
                    <a:pt x="239" y="286"/>
                  </a:lnTo>
                  <a:lnTo>
                    <a:pt x="239" y="286"/>
                  </a:lnTo>
                  <a:lnTo>
                    <a:pt x="242" y="280"/>
                  </a:lnTo>
                  <a:lnTo>
                    <a:pt x="247" y="274"/>
                  </a:lnTo>
                  <a:lnTo>
                    <a:pt x="250" y="268"/>
                  </a:lnTo>
                  <a:lnTo>
                    <a:pt x="253" y="260"/>
                  </a:lnTo>
                  <a:lnTo>
                    <a:pt x="255" y="253"/>
                  </a:lnTo>
                  <a:lnTo>
                    <a:pt x="256" y="244"/>
                  </a:lnTo>
                  <a:lnTo>
                    <a:pt x="257" y="224"/>
                  </a:lnTo>
                  <a:lnTo>
                    <a:pt x="257" y="0"/>
                  </a:lnTo>
                  <a:lnTo>
                    <a:pt x="370" y="0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8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1"/>
                  </a:lnTo>
                  <a:lnTo>
                    <a:pt x="292" y="381"/>
                  </a:lnTo>
                  <a:lnTo>
                    <a:pt x="276" y="388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3" y="400"/>
                  </a:lnTo>
                  <a:lnTo>
                    <a:pt x="224" y="402"/>
                  </a:lnTo>
                  <a:lnTo>
                    <a:pt x="204" y="404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>
              <a:off x="11293476" y="6259513"/>
              <a:ext cx="144463" cy="157163"/>
            </a:xfrm>
            <a:custGeom>
              <a:avLst/>
              <a:gdLst>
                <a:gd name="T0" fmla="*/ 188 w 367"/>
                <a:gd name="T1" fmla="*/ 0 h 397"/>
                <a:gd name="T2" fmla="*/ 211 w 367"/>
                <a:gd name="T3" fmla="*/ 1 h 397"/>
                <a:gd name="T4" fmla="*/ 250 w 367"/>
                <a:gd name="T5" fmla="*/ 7 h 397"/>
                <a:gd name="T6" fmla="*/ 266 w 367"/>
                <a:gd name="T7" fmla="*/ 12 h 397"/>
                <a:gd name="T8" fmla="*/ 296 w 367"/>
                <a:gd name="T9" fmla="*/ 25 h 397"/>
                <a:gd name="T10" fmla="*/ 318 w 367"/>
                <a:gd name="T11" fmla="*/ 44 h 397"/>
                <a:gd name="T12" fmla="*/ 327 w 367"/>
                <a:gd name="T13" fmla="*/ 52 h 397"/>
                <a:gd name="T14" fmla="*/ 340 w 367"/>
                <a:gd name="T15" fmla="*/ 72 h 397"/>
                <a:gd name="T16" fmla="*/ 348 w 367"/>
                <a:gd name="T17" fmla="*/ 96 h 397"/>
                <a:gd name="T18" fmla="*/ 353 w 367"/>
                <a:gd name="T19" fmla="*/ 122 h 397"/>
                <a:gd name="T20" fmla="*/ 354 w 367"/>
                <a:gd name="T21" fmla="*/ 137 h 397"/>
                <a:gd name="T22" fmla="*/ 353 w 367"/>
                <a:gd name="T23" fmla="*/ 149 h 397"/>
                <a:gd name="T24" fmla="*/ 350 w 367"/>
                <a:gd name="T25" fmla="*/ 169 h 397"/>
                <a:gd name="T26" fmla="*/ 344 w 367"/>
                <a:gd name="T27" fmla="*/ 188 h 397"/>
                <a:gd name="T28" fmla="*/ 336 w 367"/>
                <a:gd name="T29" fmla="*/ 206 h 397"/>
                <a:gd name="T30" fmla="*/ 331 w 367"/>
                <a:gd name="T31" fmla="*/ 213 h 397"/>
                <a:gd name="T32" fmla="*/ 305 w 367"/>
                <a:gd name="T33" fmla="*/ 240 h 397"/>
                <a:gd name="T34" fmla="*/ 271 w 367"/>
                <a:gd name="T35" fmla="*/ 259 h 397"/>
                <a:gd name="T36" fmla="*/ 239 w 367"/>
                <a:gd name="T37" fmla="*/ 397 h 397"/>
                <a:gd name="T38" fmla="*/ 158 w 367"/>
                <a:gd name="T39" fmla="*/ 278 h 397"/>
                <a:gd name="T40" fmla="*/ 112 w 367"/>
                <a:gd name="T41" fmla="*/ 397 h 397"/>
                <a:gd name="T42" fmla="*/ 0 w 367"/>
                <a:gd name="T43" fmla="*/ 0 h 397"/>
                <a:gd name="T44" fmla="*/ 184 w 367"/>
                <a:gd name="T45" fmla="*/ 192 h 397"/>
                <a:gd name="T46" fmla="*/ 208 w 367"/>
                <a:gd name="T47" fmla="*/ 188 h 397"/>
                <a:gd name="T48" fmla="*/ 227 w 367"/>
                <a:gd name="T49" fmla="*/ 179 h 397"/>
                <a:gd name="T50" fmla="*/ 234 w 367"/>
                <a:gd name="T51" fmla="*/ 172 h 397"/>
                <a:gd name="T52" fmla="*/ 242 w 367"/>
                <a:gd name="T53" fmla="*/ 154 h 397"/>
                <a:gd name="T54" fmla="*/ 243 w 367"/>
                <a:gd name="T55" fmla="*/ 143 h 397"/>
                <a:gd name="T56" fmla="*/ 242 w 367"/>
                <a:gd name="T57" fmla="*/ 131 h 397"/>
                <a:gd name="T58" fmla="*/ 233 w 367"/>
                <a:gd name="T59" fmla="*/ 114 h 397"/>
                <a:gd name="T60" fmla="*/ 227 w 367"/>
                <a:gd name="T61" fmla="*/ 108 h 397"/>
                <a:gd name="T62" fmla="*/ 208 w 367"/>
                <a:gd name="T63" fmla="*/ 98 h 397"/>
                <a:gd name="T64" fmla="*/ 184 w 367"/>
                <a:gd name="T65" fmla="*/ 96 h 397"/>
                <a:gd name="T66" fmla="*/ 112 w 367"/>
                <a:gd name="T67" fmla="*/ 19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7" h="397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1" y="1"/>
                  </a:lnTo>
                  <a:lnTo>
                    <a:pt x="231" y="4"/>
                  </a:lnTo>
                  <a:lnTo>
                    <a:pt x="250" y="7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2" y="18"/>
                  </a:lnTo>
                  <a:lnTo>
                    <a:pt x="296" y="25"/>
                  </a:lnTo>
                  <a:lnTo>
                    <a:pt x="308" y="34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7" y="52"/>
                  </a:lnTo>
                  <a:lnTo>
                    <a:pt x="334" y="62"/>
                  </a:lnTo>
                  <a:lnTo>
                    <a:pt x="340" y="72"/>
                  </a:lnTo>
                  <a:lnTo>
                    <a:pt x="344" y="84"/>
                  </a:lnTo>
                  <a:lnTo>
                    <a:pt x="348" y="96"/>
                  </a:lnTo>
                  <a:lnTo>
                    <a:pt x="351" y="109"/>
                  </a:lnTo>
                  <a:lnTo>
                    <a:pt x="353" y="122"/>
                  </a:lnTo>
                  <a:lnTo>
                    <a:pt x="354" y="136"/>
                  </a:lnTo>
                  <a:lnTo>
                    <a:pt x="354" y="137"/>
                  </a:lnTo>
                  <a:lnTo>
                    <a:pt x="354" y="137"/>
                  </a:lnTo>
                  <a:lnTo>
                    <a:pt x="353" y="149"/>
                  </a:lnTo>
                  <a:lnTo>
                    <a:pt x="351" y="160"/>
                  </a:lnTo>
                  <a:lnTo>
                    <a:pt x="350" y="169"/>
                  </a:lnTo>
                  <a:lnTo>
                    <a:pt x="348" y="180"/>
                  </a:lnTo>
                  <a:lnTo>
                    <a:pt x="344" y="188"/>
                  </a:lnTo>
                  <a:lnTo>
                    <a:pt x="341" y="198"/>
                  </a:lnTo>
                  <a:lnTo>
                    <a:pt x="336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20" y="227"/>
                  </a:lnTo>
                  <a:lnTo>
                    <a:pt x="305" y="240"/>
                  </a:lnTo>
                  <a:lnTo>
                    <a:pt x="290" y="251"/>
                  </a:lnTo>
                  <a:lnTo>
                    <a:pt x="271" y="259"/>
                  </a:lnTo>
                  <a:lnTo>
                    <a:pt x="367" y="397"/>
                  </a:lnTo>
                  <a:lnTo>
                    <a:pt x="239" y="397"/>
                  </a:lnTo>
                  <a:lnTo>
                    <a:pt x="159" y="278"/>
                  </a:lnTo>
                  <a:lnTo>
                    <a:pt x="158" y="278"/>
                  </a:lnTo>
                  <a:lnTo>
                    <a:pt x="112" y="278"/>
                  </a:lnTo>
                  <a:lnTo>
                    <a:pt x="112" y="397"/>
                  </a:lnTo>
                  <a:lnTo>
                    <a:pt x="0" y="397"/>
                  </a:lnTo>
                  <a:lnTo>
                    <a:pt x="0" y="0"/>
                  </a:lnTo>
                  <a:close/>
                  <a:moveTo>
                    <a:pt x="184" y="192"/>
                  </a:moveTo>
                  <a:lnTo>
                    <a:pt x="184" y="192"/>
                  </a:lnTo>
                  <a:lnTo>
                    <a:pt x="197" y="190"/>
                  </a:lnTo>
                  <a:lnTo>
                    <a:pt x="208" y="188"/>
                  </a:lnTo>
                  <a:lnTo>
                    <a:pt x="219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9" y="163"/>
                  </a:lnTo>
                  <a:lnTo>
                    <a:pt x="242" y="154"/>
                  </a:lnTo>
                  <a:lnTo>
                    <a:pt x="243" y="144"/>
                  </a:lnTo>
                  <a:lnTo>
                    <a:pt x="243" y="143"/>
                  </a:lnTo>
                  <a:lnTo>
                    <a:pt x="243" y="143"/>
                  </a:lnTo>
                  <a:lnTo>
                    <a:pt x="242" y="131"/>
                  </a:lnTo>
                  <a:lnTo>
                    <a:pt x="239" y="122"/>
                  </a:lnTo>
                  <a:lnTo>
                    <a:pt x="233" y="114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18" y="102"/>
                  </a:lnTo>
                  <a:lnTo>
                    <a:pt x="208" y="98"/>
                  </a:lnTo>
                  <a:lnTo>
                    <a:pt x="197" y="97"/>
                  </a:lnTo>
                  <a:lnTo>
                    <a:pt x="184" y="96"/>
                  </a:lnTo>
                  <a:lnTo>
                    <a:pt x="112" y="96"/>
                  </a:lnTo>
                  <a:lnTo>
                    <a:pt x="112" y="192"/>
                  </a:lnTo>
                  <a:lnTo>
                    <a:pt x="184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auto">
            <a:xfrm>
              <a:off x="10956926" y="6435726"/>
              <a:ext cx="127000" cy="157163"/>
            </a:xfrm>
            <a:custGeom>
              <a:avLst/>
              <a:gdLst>
                <a:gd name="T0" fmla="*/ 0 w 318"/>
                <a:gd name="T1" fmla="*/ 0 h 399"/>
                <a:gd name="T2" fmla="*/ 318 w 318"/>
                <a:gd name="T3" fmla="*/ 0 h 399"/>
                <a:gd name="T4" fmla="*/ 318 w 318"/>
                <a:gd name="T5" fmla="*/ 97 h 399"/>
                <a:gd name="T6" fmla="*/ 110 w 318"/>
                <a:gd name="T7" fmla="*/ 97 h 399"/>
                <a:gd name="T8" fmla="*/ 110 w 318"/>
                <a:gd name="T9" fmla="*/ 165 h 399"/>
                <a:gd name="T10" fmla="*/ 298 w 318"/>
                <a:gd name="T11" fmla="*/ 165 h 399"/>
                <a:gd name="T12" fmla="*/ 298 w 318"/>
                <a:gd name="T13" fmla="*/ 256 h 399"/>
                <a:gd name="T14" fmla="*/ 110 w 318"/>
                <a:gd name="T15" fmla="*/ 256 h 399"/>
                <a:gd name="T16" fmla="*/ 110 w 318"/>
                <a:gd name="T17" fmla="*/ 399 h 399"/>
                <a:gd name="T18" fmla="*/ 0 w 318"/>
                <a:gd name="T19" fmla="*/ 399 h 399"/>
                <a:gd name="T20" fmla="*/ 0 w 318"/>
                <a:gd name="T21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399">
                  <a:moveTo>
                    <a:pt x="0" y="0"/>
                  </a:moveTo>
                  <a:lnTo>
                    <a:pt x="318" y="0"/>
                  </a:lnTo>
                  <a:lnTo>
                    <a:pt x="318" y="97"/>
                  </a:lnTo>
                  <a:lnTo>
                    <a:pt x="110" y="97"/>
                  </a:lnTo>
                  <a:lnTo>
                    <a:pt x="110" y="165"/>
                  </a:lnTo>
                  <a:lnTo>
                    <a:pt x="298" y="165"/>
                  </a:lnTo>
                  <a:lnTo>
                    <a:pt x="298" y="256"/>
                  </a:lnTo>
                  <a:lnTo>
                    <a:pt x="110" y="256"/>
                  </a:lnTo>
                  <a:lnTo>
                    <a:pt x="11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auto">
            <a:xfrm>
              <a:off x="11087101" y="6435726"/>
              <a:ext cx="147638" cy="160338"/>
            </a:xfrm>
            <a:custGeom>
              <a:avLst/>
              <a:gdLst>
                <a:gd name="T0" fmla="*/ 184 w 371"/>
                <a:gd name="T1" fmla="*/ 406 h 406"/>
                <a:gd name="T2" fmla="*/ 144 w 371"/>
                <a:gd name="T3" fmla="*/ 404 h 406"/>
                <a:gd name="T4" fmla="*/ 107 w 371"/>
                <a:gd name="T5" fmla="*/ 395 h 406"/>
                <a:gd name="T6" fmla="*/ 91 w 371"/>
                <a:gd name="T7" fmla="*/ 389 h 406"/>
                <a:gd name="T8" fmla="*/ 62 w 371"/>
                <a:gd name="T9" fmla="*/ 372 h 406"/>
                <a:gd name="T10" fmla="*/ 49 w 371"/>
                <a:gd name="T11" fmla="*/ 362 h 406"/>
                <a:gd name="T12" fmla="*/ 28 w 371"/>
                <a:gd name="T13" fmla="*/ 336 h 406"/>
                <a:gd name="T14" fmla="*/ 13 w 371"/>
                <a:gd name="T15" fmla="*/ 306 h 406"/>
                <a:gd name="T16" fmla="*/ 7 w 371"/>
                <a:gd name="T17" fmla="*/ 287 h 406"/>
                <a:gd name="T18" fmla="*/ 1 w 371"/>
                <a:gd name="T19" fmla="*/ 246 h 406"/>
                <a:gd name="T20" fmla="*/ 0 w 371"/>
                <a:gd name="T21" fmla="*/ 0 h 406"/>
                <a:gd name="T22" fmla="*/ 112 w 371"/>
                <a:gd name="T23" fmla="*/ 222 h 406"/>
                <a:gd name="T24" fmla="*/ 113 w 371"/>
                <a:gd name="T25" fmla="*/ 242 h 406"/>
                <a:gd name="T26" fmla="*/ 117 w 371"/>
                <a:gd name="T27" fmla="*/ 259 h 406"/>
                <a:gd name="T28" fmla="*/ 123 w 371"/>
                <a:gd name="T29" fmla="*/ 274 h 406"/>
                <a:gd name="T30" fmla="*/ 132 w 371"/>
                <a:gd name="T31" fmla="*/ 285 h 406"/>
                <a:gd name="T32" fmla="*/ 137 w 371"/>
                <a:gd name="T33" fmla="*/ 290 h 406"/>
                <a:gd name="T34" fmla="*/ 149 w 371"/>
                <a:gd name="T35" fmla="*/ 298 h 406"/>
                <a:gd name="T36" fmla="*/ 162 w 371"/>
                <a:gd name="T37" fmla="*/ 303 h 406"/>
                <a:gd name="T38" fmla="*/ 185 w 371"/>
                <a:gd name="T39" fmla="*/ 307 h 406"/>
                <a:gd name="T40" fmla="*/ 201 w 371"/>
                <a:gd name="T41" fmla="*/ 306 h 406"/>
                <a:gd name="T42" fmla="*/ 215 w 371"/>
                <a:gd name="T43" fmla="*/ 302 h 406"/>
                <a:gd name="T44" fmla="*/ 228 w 371"/>
                <a:gd name="T45" fmla="*/ 295 h 406"/>
                <a:gd name="T46" fmla="*/ 238 w 371"/>
                <a:gd name="T47" fmla="*/ 287 h 406"/>
                <a:gd name="T48" fmla="*/ 243 w 371"/>
                <a:gd name="T49" fmla="*/ 281 h 406"/>
                <a:gd name="T50" fmla="*/ 250 w 371"/>
                <a:gd name="T51" fmla="*/ 269 h 406"/>
                <a:gd name="T52" fmla="*/ 256 w 371"/>
                <a:gd name="T53" fmla="*/ 253 h 406"/>
                <a:gd name="T54" fmla="*/ 258 w 371"/>
                <a:gd name="T55" fmla="*/ 225 h 406"/>
                <a:gd name="T56" fmla="*/ 371 w 371"/>
                <a:gd name="T57" fmla="*/ 0 h 406"/>
                <a:gd name="T58" fmla="*/ 371 w 371"/>
                <a:gd name="T59" fmla="*/ 222 h 406"/>
                <a:gd name="T60" fmla="*/ 367 w 371"/>
                <a:gd name="T61" fmla="*/ 266 h 406"/>
                <a:gd name="T62" fmla="*/ 357 w 371"/>
                <a:gd name="T63" fmla="*/ 304 h 406"/>
                <a:gd name="T64" fmla="*/ 349 w 371"/>
                <a:gd name="T65" fmla="*/ 321 h 406"/>
                <a:gd name="T66" fmla="*/ 331 w 371"/>
                <a:gd name="T67" fmla="*/ 349 h 406"/>
                <a:gd name="T68" fmla="*/ 320 w 371"/>
                <a:gd name="T69" fmla="*/ 361 h 406"/>
                <a:gd name="T70" fmla="*/ 293 w 371"/>
                <a:gd name="T71" fmla="*/ 381 h 406"/>
                <a:gd name="T72" fmla="*/ 261 w 371"/>
                <a:gd name="T73" fmla="*/ 395 h 406"/>
                <a:gd name="T74" fmla="*/ 243 w 371"/>
                <a:gd name="T75" fmla="*/ 400 h 406"/>
                <a:gd name="T76" fmla="*/ 205 w 371"/>
                <a:gd name="T77" fmla="*/ 405 h 406"/>
                <a:gd name="T78" fmla="*/ 184 w 371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406">
                  <a:moveTo>
                    <a:pt x="184" y="406"/>
                  </a:moveTo>
                  <a:lnTo>
                    <a:pt x="184" y="406"/>
                  </a:lnTo>
                  <a:lnTo>
                    <a:pt x="163" y="405"/>
                  </a:lnTo>
                  <a:lnTo>
                    <a:pt x="144" y="404"/>
                  </a:lnTo>
                  <a:lnTo>
                    <a:pt x="125" y="400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39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3" y="268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13" y="242"/>
                  </a:lnTo>
                  <a:lnTo>
                    <a:pt x="114" y="251"/>
                  </a:lnTo>
                  <a:lnTo>
                    <a:pt x="117" y="259"/>
                  </a:lnTo>
                  <a:lnTo>
                    <a:pt x="120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7" y="290"/>
                  </a:lnTo>
                  <a:lnTo>
                    <a:pt x="143" y="295"/>
                  </a:lnTo>
                  <a:lnTo>
                    <a:pt x="149" y="298"/>
                  </a:lnTo>
                  <a:lnTo>
                    <a:pt x="156" y="301"/>
                  </a:lnTo>
                  <a:lnTo>
                    <a:pt x="162" y="303"/>
                  </a:lnTo>
                  <a:lnTo>
                    <a:pt x="170" y="306"/>
                  </a:lnTo>
                  <a:lnTo>
                    <a:pt x="185" y="307"/>
                  </a:lnTo>
                  <a:lnTo>
                    <a:pt x="185" y="307"/>
                  </a:lnTo>
                  <a:lnTo>
                    <a:pt x="201" y="306"/>
                  </a:lnTo>
                  <a:lnTo>
                    <a:pt x="209" y="303"/>
                  </a:lnTo>
                  <a:lnTo>
                    <a:pt x="215" y="302"/>
                  </a:lnTo>
                  <a:lnTo>
                    <a:pt x="222" y="298"/>
                  </a:lnTo>
                  <a:lnTo>
                    <a:pt x="228" y="295"/>
                  </a:lnTo>
                  <a:lnTo>
                    <a:pt x="234" y="291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43" y="281"/>
                  </a:lnTo>
                  <a:lnTo>
                    <a:pt x="247" y="275"/>
                  </a:lnTo>
                  <a:lnTo>
                    <a:pt x="250" y="269"/>
                  </a:lnTo>
                  <a:lnTo>
                    <a:pt x="254" y="261"/>
                  </a:lnTo>
                  <a:lnTo>
                    <a:pt x="256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1" y="0"/>
                  </a:lnTo>
                  <a:lnTo>
                    <a:pt x="371" y="222"/>
                  </a:lnTo>
                  <a:lnTo>
                    <a:pt x="371" y="222"/>
                  </a:lnTo>
                  <a:lnTo>
                    <a:pt x="370" y="244"/>
                  </a:lnTo>
                  <a:lnTo>
                    <a:pt x="367" y="266"/>
                  </a:lnTo>
                  <a:lnTo>
                    <a:pt x="362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1" y="336"/>
                  </a:lnTo>
                  <a:lnTo>
                    <a:pt x="331" y="349"/>
                  </a:lnTo>
                  <a:lnTo>
                    <a:pt x="320" y="361"/>
                  </a:lnTo>
                  <a:lnTo>
                    <a:pt x="320" y="361"/>
                  </a:lnTo>
                  <a:lnTo>
                    <a:pt x="307" y="372"/>
                  </a:lnTo>
                  <a:lnTo>
                    <a:pt x="293" y="381"/>
                  </a:lnTo>
                  <a:lnTo>
                    <a:pt x="277" y="389"/>
                  </a:lnTo>
                  <a:lnTo>
                    <a:pt x="261" y="395"/>
                  </a:lnTo>
                  <a:lnTo>
                    <a:pt x="261" y="395"/>
                  </a:lnTo>
                  <a:lnTo>
                    <a:pt x="243" y="400"/>
                  </a:lnTo>
                  <a:lnTo>
                    <a:pt x="224" y="404"/>
                  </a:lnTo>
                  <a:lnTo>
                    <a:pt x="205" y="405"/>
                  </a:lnTo>
                  <a:lnTo>
                    <a:pt x="184" y="406"/>
                  </a:lnTo>
                  <a:lnTo>
                    <a:pt x="18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auto">
            <a:xfrm>
              <a:off x="11237913" y="6435726"/>
              <a:ext cx="138113" cy="157163"/>
            </a:xfrm>
            <a:custGeom>
              <a:avLst/>
              <a:gdLst>
                <a:gd name="T0" fmla="*/ 119 w 349"/>
                <a:gd name="T1" fmla="*/ 97 h 399"/>
                <a:gd name="T2" fmla="*/ 0 w 349"/>
                <a:gd name="T3" fmla="*/ 97 h 399"/>
                <a:gd name="T4" fmla="*/ 0 w 349"/>
                <a:gd name="T5" fmla="*/ 0 h 399"/>
                <a:gd name="T6" fmla="*/ 349 w 349"/>
                <a:gd name="T7" fmla="*/ 0 h 399"/>
                <a:gd name="T8" fmla="*/ 349 w 349"/>
                <a:gd name="T9" fmla="*/ 97 h 399"/>
                <a:gd name="T10" fmla="*/ 229 w 349"/>
                <a:gd name="T11" fmla="*/ 97 h 399"/>
                <a:gd name="T12" fmla="*/ 229 w 349"/>
                <a:gd name="T13" fmla="*/ 399 h 399"/>
                <a:gd name="T14" fmla="*/ 119 w 349"/>
                <a:gd name="T15" fmla="*/ 399 h 399"/>
                <a:gd name="T16" fmla="*/ 119 w 349"/>
                <a:gd name="T17" fmla="*/ 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99">
                  <a:moveTo>
                    <a:pt x="119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97"/>
                  </a:lnTo>
                  <a:lnTo>
                    <a:pt x="229" y="97"/>
                  </a:lnTo>
                  <a:lnTo>
                    <a:pt x="229" y="399"/>
                  </a:lnTo>
                  <a:lnTo>
                    <a:pt x="119" y="399"/>
                  </a:lnTo>
                  <a:lnTo>
                    <a:pt x="119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24"/>
            <p:cNvSpPr>
              <a:spLocks/>
            </p:cNvSpPr>
            <p:nvPr userDrawn="1"/>
          </p:nvSpPr>
          <p:spPr bwMode="auto">
            <a:xfrm>
              <a:off x="11380788" y="6435726"/>
              <a:ext cx="146050" cy="160338"/>
            </a:xfrm>
            <a:custGeom>
              <a:avLst/>
              <a:gdLst>
                <a:gd name="T0" fmla="*/ 183 w 370"/>
                <a:gd name="T1" fmla="*/ 406 h 406"/>
                <a:gd name="T2" fmla="*/ 143 w 370"/>
                <a:gd name="T3" fmla="*/ 404 h 406"/>
                <a:gd name="T4" fmla="*/ 108 w 370"/>
                <a:gd name="T5" fmla="*/ 395 h 406"/>
                <a:gd name="T6" fmla="*/ 91 w 370"/>
                <a:gd name="T7" fmla="*/ 389 h 406"/>
                <a:gd name="T8" fmla="*/ 62 w 370"/>
                <a:gd name="T9" fmla="*/ 372 h 406"/>
                <a:gd name="T10" fmla="*/ 50 w 370"/>
                <a:gd name="T11" fmla="*/ 362 h 406"/>
                <a:gd name="T12" fmla="*/ 28 w 370"/>
                <a:gd name="T13" fmla="*/ 336 h 406"/>
                <a:gd name="T14" fmla="*/ 13 w 370"/>
                <a:gd name="T15" fmla="*/ 306 h 406"/>
                <a:gd name="T16" fmla="*/ 7 w 370"/>
                <a:gd name="T17" fmla="*/ 287 h 406"/>
                <a:gd name="T18" fmla="*/ 0 w 370"/>
                <a:gd name="T19" fmla="*/ 246 h 406"/>
                <a:gd name="T20" fmla="*/ 0 w 370"/>
                <a:gd name="T21" fmla="*/ 0 h 406"/>
                <a:gd name="T22" fmla="*/ 111 w 370"/>
                <a:gd name="T23" fmla="*/ 222 h 406"/>
                <a:gd name="T24" fmla="*/ 112 w 370"/>
                <a:gd name="T25" fmla="*/ 242 h 406"/>
                <a:gd name="T26" fmla="*/ 117 w 370"/>
                <a:gd name="T27" fmla="*/ 259 h 406"/>
                <a:gd name="T28" fmla="*/ 123 w 370"/>
                <a:gd name="T29" fmla="*/ 274 h 406"/>
                <a:gd name="T30" fmla="*/ 131 w 370"/>
                <a:gd name="T31" fmla="*/ 285 h 406"/>
                <a:gd name="T32" fmla="*/ 137 w 370"/>
                <a:gd name="T33" fmla="*/ 290 h 406"/>
                <a:gd name="T34" fmla="*/ 148 w 370"/>
                <a:gd name="T35" fmla="*/ 298 h 406"/>
                <a:gd name="T36" fmla="*/ 162 w 370"/>
                <a:gd name="T37" fmla="*/ 303 h 406"/>
                <a:gd name="T38" fmla="*/ 184 w 370"/>
                <a:gd name="T39" fmla="*/ 307 h 406"/>
                <a:gd name="T40" fmla="*/ 201 w 370"/>
                <a:gd name="T41" fmla="*/ 306 h 406"/>
                <a:gd name="T42" fmla="*/ 215 w 370"/>
                <a:gd name="T43" fmla="*/ 302 h 406"/>
                <a:gd name="T44" fmla="*/ 227 w 370"/>
                <a:gd name="T45" fmla="*/ 295 h 406"/>
                <a:gd name="T46" fmla="*/ 239 w 370"/>
                <a:gd name="T47" fmla="*/ 287 h 406"/>
                <a:gd name="T48" fmla="*/ 242 w 370"/>
                <a:gd name="T49" fmla="*/ 281 h 406"/>
                <a:gd name="T50" fmla="*/ 251 w 370"/>
                <a:gd name="T51" fmla="*/ 269 h 406"/>
                <a:gd name="T52" fmla="*/ 255 w 370"/>
                <a:gd name="T53" fmla="*/ 253 h 406"/>
                <a:gd name="T54" fmla="*/ 258 w 370"/>
                <a:gd name="T55" fmla="*/ 225 h 406"/>
                <a:gd name="T56" fmla="*/ 370 w 370"/>
                <a:gd name="T57" fmla="*/ 0 h 406"/>
                <a:gd name="T58" fmla="*/ 370 w 370"/>
                <a:gd name="T59" fmla="*/ 222 h 406"/>
                <a:gd name="T60" fmla="*/ 366 w 370"/>
                <a:gd name="T61" fmla="*/ 266 h 406"/>
                <a:gd name="T62" fmla="*/ 357 w 370"/>
                <a:gd name="T63" fmla="*/ 304 h 406"/>
                <a:gd name="T64" fmla="*/ 349 w 370"/>
                <a:gd name="T65" fmla="*/ 321 h 406"/>
                <a:gd name="T66" fmla="*/ 331 w 370"/>
                <a:gd name="T67" fmla="*/ 349 h 406"/>
                <a:gd name="T68" fmla="*/ 319 w 370"/>
                <a:gd name="T69" fmla="*/ 361 h 406"/>
                <a:gd name="T70" fmla="*/ 292 w 370"/>
                <a:gd name="T71" fmla="*/ 381 h 406"/>
                <a:gd name="T72" fmla="*/ 260 w 370"/>
                <a:gd name="T73" fmla="*/ 395 h 406"/>
                <a:gd name="T74" fmla="*/ 244 w 370"/>
                <a:gd name="T75" fmla="*/ 400 h 406"/>
                <a:gd name="T76" fmla="*/ 205 w 370"/>
                <a:gd name="T77" fmla="*/ 405 h 406"/>
                <a:gd name="T78" fmla="*/ 183 w 370"/>
                <a:gd name="T7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0" h="406">
                  <a:moveTo>
                    <a:pt x="183" y="406"/>
                  </a:moveTo>
                  <a:lnTo>
                    <a:pt x="183" y="406"/>
                  </a:lnTo>
                  <a:lnTo>
                    <a:pt x="163" y="405"/>
                  </a:lnTo>
                  <a:lnTo>
                    <a:pt x="143" y="404"/>
                  </a:lnTo>
                  <a:lnTo>
                    <a:pt x="124" y="400"/>
                  </a:lnTo>
                  <a:lnTo>
                    <a:pt x="108" y="395"/>
                  </a:lnTo>
                  <a:lnTo>
                    <a:pt x="108" y="395"/>
                  </a:lnTo>
                  <a:lnTo>
                    <a:pt x="91" y="389"/>
                  </a:lnTo>
                  <a:lnTo>
                    <a:pt x="76" y="381"/>
                  </a:lnTo>
                  <a:lnTo>
                    <a:pt x="62" y="372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38" y="349"/>
                  </a:lnTo>
                  <a:lnTo>
                    <a:pt x="28" y="336"/>
                  </a:lnTo>
                  <a:lnTo>
                    <a:pt x="20" y="321"/>
                  </a:lnTo>
                  <a:lnTo>
                    <a:pt x="13" y="306"/>
                  </a:lnTo>
                  <a:lnTo>
                    <a:pt x="13" y="306"/>
                  </a:lnTo>
                  <a:lnTo>
                    <a:pt x="7" y="287"/>
                  </a:lnTo>
                  <a:lnTo>
                    <a:pt x="4" y="268"/>
                  </a:lnTo>
                  <a:lnTo>
                    <a:pt x="0" y="246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222"/>
                  </a:lnTo>
                  <a:lnTo>
                    <a:pt x="111" y="222"/>
                  </a:lnTo>
                  <a:lnTo>
                    <a:pt x="112" y="242"/>
                  </a:lnTo>
                  <a:lnTo>
                    <a:pt x="115" y="251"/>
                  </a:lnTo>
                  <a:lnTo>
                    <a:pt x="117" y="259"/>
                  </a:lnTo>
                  <a:lnTo>
                    <a:pt x="119" y="266"/>
                  </a:lnTo>
                  <a:lnTo>
                    <a:pt x="123" y="274"/>
                  </a:lnTo>
                  <a:lnTo>
                    <a:pt x="127" y="281"/>
                  </a:lnTo>
                  <a:lnTo>
                    <a:pt x="131" y="285"/>
                  </a:lnTo>
                  <a:lnTo>
                    <a:pt x="131" y="285"/>
                  </a:lnTo>
                  <a:lnTo>
                    <a:pt x="137" y="290"/>
                  </a:lnTo>
                  <a:lnTo>
                    <a:pt x="142" y="295"/>
                  </a:lnTo>
                  <a:lnTo>
                    <a:pt x="148" y="298"/>
                  </a:lnTo>
                  <a:lnTo>
                    <a:pt x="155" y="301"/>
                  </a:lnTo>
                  <a:lnTo>
                    <a:pt x="162" y="303"/>
                  </a:lnTo>
                  <a:lnTo>
                    <a:pt x="169" y="306"/>
                  </a:lnTo>
                  <a:lnTo>
                    <a:pt x="184" y="307"/>
                  </a:lnTo>
                  <a:lnTo>
                    <a:pt x="184" y="307"/>
                  </a:lnTo>
                  <a:lnTo>
                    <a:pt x="201" y="306"/>
                  </a:lnTo>
                  <a:lnTo>
                    <a:pt x="208" y="303"/>
                  </a:lnTo>
                  <a:lnTo>
                    <a:pt x="215" y="302"/>
                  </a:lnTo>
                  <a:lnTo>
                    <a:pt x="221" y="298"/>
                  </a:lnTo>
                  <a:lnTo>
                    <a:pt x="227" y="295"/>
                  </a:lnTo>
                  <a:lnTo>
                    <a:pt x="233" y="291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42" y="281"/>
                  </a:lnTo>
                  <a:lnTo>
                    <a:pt x="247" y="275"/>
                  </a:lnTo>
                  <a:lnTo>
                    <a:pt x="251" y="269"/>
                  </a:lnTo>
                  <a:lnTo>
                    <a:pt x="253" y="261"/>
                  </a:lnTo>
                  <a:lnTo>
                    <a:pt x="255" y="253"/>
                  </a:lnTo>
                  <a:lnTo>
                    <a:pt x="257" y="244"/>
                  </a:lnTo>
                  <a:lnTo>
                    <a:pt x="258" y="225"/>
                  </a:lnTo>
                  <a:lnTo>
                    <a:pt x="258" y="0"/>
                  </a:lnTo>
                  <a:lnTo>
                    <a:pt x="370" y="0"/>
                  </a:lnTo>
                  <a:lnTo>
                    <a:pt x="370" y="222"/>
                  </a:lnTo>
                  <a:lnTo>
                    <a:pt x="370" y="222"/>
                  </a:lnTo>
                  <a:lnTo>
                    <a:pt x="369" y="244"/>
                  </a:lnTo>
                  <a:lnTo>
                    <a:pt x="366" y="266"/>
                  </a:lnTo>
                  <a:lnTo>
                    <a:pt x="363" y="285"/>
                  </a:lnTo>
                  <a:lnTo>
                    <a:pt x="357" y="304"/>
                  </a:lnTo>
                  <a:lnTo>
                    <a:pt x="357" y="304"/>
                  </a:lnTo>
                  <a:lnTo>
                    <a:pt x="349" y="321"/>
                  </a:lnTo>
                  <a:lnTo>
                    <a:pt x="340" y="336"/>
                  </a:lnTo>
                  <a:lnTo>
                    <a:pt x="331" y="349"/>
                  </a:lnTo>
                  <a:lnTo>
                    <a:pt x="319" y="361"/>
                  </a:lnTo>
                  <a:lnTo>
                    <a:pt x="319" y="361"/>
                  </a:lnTo>
                  <a:lnTo>
                    <a:pt x="306" y="372"/>
                  </a:lnTo>
                  <a:lnTo>
                    <a:pt x="292" y="381"/>
                  </a:lnTo>
                  <a:lnTo>
                    <a:pt x="277" y="389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44" y="400"/>
                  </a:lnTo>
                  <a:lnTo>
                    <a:pt x="225" y="404"/>
                  </a:lnTo>
                  <a:lnTo>
                    <a:pt x="205" y="405"/>
                  </a:lnTo>
                  <a:lnTo>
                    <a:pt x="183" y="406"/>
                  </a:lnTo>
                  <a:lnTo>
                    <a:pt x="183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 userDrawn="1"/>
          </p:nvSpPr>
          <p:spPr bwMode="auto">
            <a:xfrm>
              <a:off x="11539538" y="6435726"/>
              <a:ext cx="144463" cy="157163"/>
            </a:xfrm>
            <a:custGeom>
              <a:avLst/>
              <a:gdLst>
                <a:gd name="T0" fmla="*/ 188 w 366"/>
                <a:gd name="T1" fmla="*/ 0 h 399"/>
                <a:gd name="T2" fmla="*/ 210 w 366"/>
                <a:gd name="T3" fmla="*/ 2 h 399"/>
                <a:gd name="T4" fmla="*/ 249 w 366"/>
                <a:gd name="T5" fmla="*/ 8 h 399"/>
                <a:gd name="T6" fmla="*/ 266 w 366"/>
                <a:gd name="T7" fmla="*/ 12 h 399"/>
                <a:gd name="T8" fmla="*/ 295 w 366"/>
                <a:gd name="T9" fmla="*/ 26 h 399"/>
                <a:gd name="T10" fmla="*/ 318 w 366"/>
                <a:gd name="T11" fmla="*/ 44 h 399"/>
                <a:gd name="T12" fmla="*/ 326 w 366"/>
                <a:gd name="T13" fmla="*/ 52 h 399"/>
                <a:gd name="T14" fmla="*/ 339 w 366"/>
                <a:gd name="T15" fmla="*/ 73 h 399"/>
                <a:gd name="T16" fmla="*/ 347 w 366"/>
                <a:gd name="T17" fmla="*/ 96 h 399"/>
                <a:gd name="T18" fmla="*/ 352 w 366"/>
                <a:gd name="T19" fmla="*/ 122 h 399"/>
                <a:gd name="T20" fmla="*/ 353 w 366"/>
                <a:gd name="T21" fmla="*/ 138 h 399"/>
                <a:gd name="T22" fmla="*/ 352 w 366"/>
                <a:gd name="T23" fmla="*/ 149 h 399"/>
                <a:gd name="T24" fmla="*/ 350 w 366"/>
                <a:gd name="T25" fmla="*/ 170 h 399"/>
                <a:gd name="T26" fmla="*/ 344 w 366"/>
                <a:gd name="T27" fmla="*/ 188 h 399"/>
                <a:gd name="T28" fmla="*/ 335 w 366"/>
                <a:gd name="T29" fmla="*/ 206 h 399"/>
                <a:gd name="T30" fmla="*/ 331 w 366"/>
                <a:gd name="T31" fmla="*/ 213 h 399"/>
                <a:gd name="T32" fmla="*/ 305 w 366"/>
                <a:gd name="T33" fmla="*/ 240 h 399"/>
                <a:gd name="T34" fmla="*/ 270 w 366"/>
                <a:gd name="T35" fmla="*/ 259 h 399"/>
                <a:gd name="T36" fmla="*/ 238 w 366"/>
                <a:gd name="T37" fmla="*/ 399 h 399"/>
                <a:gd name="T38" fmla="*/ 157 w 366"/>
                <a:gd name="T39" fmla="*/ 278 h 399"/>
                <a:gd name="T40" fmla="*/ 111 w 366"/>
                <a:gd name="T41" fmla="*/ 399 h 399"/>
                <a:gd name="T42" fmla="*/ 0 w 366"/>
                <a:gd name="T43" fmla="*/ 0 h 399"/>
                <a:gd name="T44" fmla="*/ 183 w 366"/>
                <a:gd name="T45" fmla="*/ 192 h 399"/>
                <a:gd name="T46" fmla="*/ 208 w 366"/>
                <a:gd name="T47" fmla="*/ 188 h 399"/>
                <a:gd name="T48" fmla="*/ 227 w 366"/>
                <a:gd name="T49" fmla="*/ 179 h 399"/>
                <a:gd name="T50" fmla="*/ 234 w 366"/>
                <a:gd name="T51" fmla="*/ 172 h 399"/>
                <a:gd name="T52" fmla="*/ 241 w 366"/>
                <a:gd name="T53" fmla="*/ 155 h 399"/>
                <a:gd name="T54" fmla="*/ 242 w 366"/>
                <a:gd name="T55" fmla="*/ 144 h 399"/>
                <a:gd name="T56" fmla="*/ 241 w 366"/>
                <a:gd name="T57" fmla="*/ 132 h 399"/>
                <a:gd name="T58" fmla="*/ 233 w 366"/>
                <a:gd name="T59" fmla="*/ 114 h 399"/>
                <a:gd name="T60" fmla="*/ 225 w 366"/>
                <a:gd name="T61" fmla="*/ 108 h 399"/>
                <a:gd name="T62" fmla="*/ 208 w 366"/>
                <a:gd name="T63" fmla="*/ 100 h 399"/>
                <a:gd name="T64" fmla="*/ 183 w 366"/>
                <a:gd name="T65" fmla="*/ 96 h 399"/>
                <a:gd name="T66" fmla="*/ 111 w 366"/>
                <a:gd name="T67" fmla="*/ 1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399">
                  <a:moveTo>
                    <a:pt x="0" y="0"/>
                  </a:moveTo>
                  <a:lnTo>
                    <a:pt x="188" y="0"/>
                  </a:lnTo>
                  <a:lnTo>
                    <a:pt x="188" y="0"/>
                  </a:lnTo>
                  <a:lnTo>
                    <a:pt x="210" y="2"/>
                  </a:lnTo>
                  <a:lnTo>
                    <a:pt x="230" y="4"/>
                  </a:lnTo>
                  <a:lnTo>
                    <a:pt x="249" y="8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81" y="18"/>
                  </a:lnTo>
                  <a:lnTo>
                    <a:pt x="295" y="26"/>
                  </a:lnTo>
                  <a:lnTo>
                    <a:pt x="307" y="35"/>
                  </a:lnTo>
                  <a:lnTo>
                    <a:pt x="318" y="44"/>
                  </a:lnTo>
                  <a:lnTo>
                    <a:pt x="318" y="44"/>
                  </a:lnTo>
                  <a:lnTo>
                    <a:pt x="326" y="52"/>
                  </a:lnTo>
                  <a:lnTo>
                    <a:pt x="333" y="63"/>
                  </a:lnTo>
                  <a:lnTo>
                    <a:pt x="339" y="73"/>
                  </a:lnTo>
                  <a:lnTo>
                    <a:pt x="344" y="84"/>
                  </a:lnTo>
                  <a:lnTo>
                    <a:pt x="347" y="96"/>
                  </a:lnTo>
                  <a:lnTo>
                    <a:pt x="351" y="109"/>
                  </a:lnTo>
                  <a:lnTo>
                    <a:pt x="352" y="122"/>
                  </a:lnTo>
                  <a:lnTo>
                    <a:pt x="353" y="136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2" y="149"/>
                  </a:lnTo>
                  <a:lnTo>
                    <a:pt x="351" y="160"/>
                  </a:lnTo>
                  <a:lnTo>
                    <a:pt x="350" y="170"/>
                  </a:lnTo>
                  <a:lnTo>
                    <a:pt x="347" y="180"/>
                  </a:lnTo>
                  <a:lnTo>
                    <a:pt x="344" y="188"/>
                  </a:lnTo>
                  <a:lnTo>
                    <a:pt x="340" y="198"/>
                  </a:lnTo>
                  <a:lnTo>
                    <a:pt x="335" y="206"/>
                  </a:lnTo>
                  <a:lnTo>
                    <a:pt x="331" y="213"/>
                  </a:lnTo>
                  <a:lnTo>
                    <a:pt x="331" y="213"/>
                  </a:lnTo>
                  <a:lnTo>
                    <a:pt x="319" y="227"/>
                  </a:lnTo>
                  <a:lnTo>
                    <a:pt x="305" y="240"/>
                  </a:lnTo>
                  <a:lnTo>
                    <a:pt x="288" y="251"/>
                  </a:lnTo>
                  <a:lnTo>
                    <a:pt x="270" y="259"/>
                  </a:lnTo>
                  <a:lnTo>
                    <a:pt x="366" y="399"/>
                  </a:lnTo>
                  <a:lnTo>
                    <a:pt x="238" y="399"/>
                  </a:lnTo>
                  <a:lnTo>
                    <a:pt x="158" y="278"/>
                  </a:lnTo>
                  <a:lnTo>
                    <a:pt x="157" y="278"/>
                  </a:lnTo>
                  <a:lnTo>
                    <a:pt x="111" y="278"/>
                  </a:lnTo>
                  <a:lnTo>
                    <a:pt x="111" y="399"/>
                  </a:lnTo>
                  <a:lnTo>
                    <a:pt x="0" y="399"/>
                  </a:lnTo>
                  <a:lnTo>
                    <a:pt x="0" y="0"/>
                  </a:lnTo>
                  <a:close/>
                  <a:moveTo>
                    <a:pt x="183" y="192"/>
                  </a:moveTo>
                  <a:lnTo>
                    <a:pt x="183" y="192"/>
                  </a:lnTo>
                  <a:lnTo>
                    <a:pt x="196" y="191"/>
                  </a:lnTo>
                  <a:lnTo>
                    <a:pt x="208" y="188"/>
                  </a:lnTo>
                  <a:lnTo>
                    <a:pt x="218" y="185"/>
                  </a:lnTo>
                  <a:lnTo>
                    <a:pt x="227" y="179"/>
                  </a:lnTo>
                  <a:lnTo>
                    <a:pt x="227" y="179"/>
                  </a:lnTo>
                  <a:lnTo>
                    <a:pt x="234" y="172"/>
                  </a:lnTo>
                  <a:lnTo>
                    <a:pt x="238" y="164"/>
                  </a:lnTo>
                  <a:lnTo>
                    <a:pt x="241" y="155"/>
                  </a:lnTo>
                  <a:lnTo>
                    <a:pt x="242" y="145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1" y="132"/>
                  </a:lnTo>
                  <a:lnTo>
                    <a:pt x="238" y="122"/>
                  </a:lnTo>
                  <a:lnTo>
                    <a:pt x="233" y="114"/>
                  </a:lnTo>
                  <a:lnTo>
                    <a:pt x="225" y="108"/>
                  </a:lnTo>
                  <a:lnTo>
                    <a:pt x="225" y="108"/>
                  </a:lnTo>
                  <a:lnTo>
                    <a:pt x="217" y="103"/>
                  </a:lnTo>
                  <a:lnTo>
                    <a:pt x="208" y="100"/>
                  </a:lnTo>
                  <a:lnTo>
                    <a:pt x="196" y="97"/>
                  </a:lnTo>
                  <a:lnTo>
                    <a:pt x="183" y="96"/>
                  </a:lnTo>
                  <a:lnTo>
                    <a:pt x="111" y="96"/>
                  </a:lnTo>
                  <a:lnTo>
                    <a:pt x="111" y="192"/>
                  </a:lnTo>
                  <a:lnTo>
                    <a:pt x="183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11687176" y="6435726"/>
              <a:ext cx="128588" cy="157163"/>
            </a:xfrm>
            <a:custGeom>
              <a:avLst/>
              <a:gdLst>
                <a:gd name="T0" fmla="*/ 0 w 323"/>
                <a:gd name="T1" fmla="*/ 0 h 399"/>
                <a:gd name="T2" fmla="*/ 319 w 323"/>
                <a:gd name="T3" fmla="*/ 0 h 399"/>
                <a:gd name="T4" fmla="*/ 319 w 323"/>
                <a:gd name="T5" fmla="*/ 95 h 399"/>
                <a:gd name="T6" fmla="*/ 109 w 323"/>
                <a:gd name="T7" fmla="*/ 95 h 399"/>
                <a:gd name="T8" fmla="*/ 109 w 323"/>
                <a:gd name="T9" fmla="*/ 155 h 399"/>
                <a:gd name="T10" fmla="*/ 299 w 323"/>
                <a:gd name="T11" fmla="*/ 155 h 399"/>
                <a:gd name="T12" fmla="*/ 299 w 323"/>
                <a:gd name="T13" fmla="*/ 242 h 399"/>
                <a:gd name="T14" fmla="*/ 109 w 323"/>
                <a:gd name="T15" fmla="*/ 242 h 399"/>
                <a:gd name="T16" fmla="*/ 109 w 323"/>
                <a:gd name="T17" fmla="*/ 304 h 399"/>
                <a:gd name="T18" fmla="*/ 323 w 323"/>
                <a:gd name="T19" fmla="*/ 304 h 399"/>
                <a:gd name="T20" fmla="*/ 323 w 323"/>
                <a:gd name="T21" fmla="*/ 399 h 399"/>
                <a:gd name="T22" fmla="*/ 0 w 323"/>
                <a:gd name="T23" fmla="*/ 399 h 399"/>
                <a:gd name="T24" fmla="*/ 0 w 323"/>
                <a:gd name="T2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99">
                  <a:moveTo>
                    <a:pt x="0" y="0"/>
                  </a:moveTo>
                  <a:lnTo>
                    <a:pt x="319" y="0"/>
                  </a:lnTo>
                  <a:lnTo>
                    <a:pt x="319" y="95"/>
                  </a:lnTo>
                  <a:lnTo>
                    <a:pt x="109" y="95"/>
                  </a:lnTo>
                  <a:lnTo>
                    <a:pt x="109" y="155"/>
                  </a:lnTo>
                  <a:lnTo>
                    <a:pt x="299" y="155"/>
                  </a:lnTo>
                  <a:lnTo>
                    <a:pt x="299" y="242"/>
                  </a:lnTo>
                  <a:lnTo>
                    <a:pt x="109" y="242"/>
                  </a:lnTo>
                  <a:lnTo>
                    <a:pt x="109" y="304"/>
                  </a:lnTo>
                  <a:lnTo>
                    <a:pt x="323" y="304"/>
                  </a:lnTo>
                  <a:lnTo>
                    <a:pt x="323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05031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7625" y="1438956"/>
            <a:ext cx="10015803" cy="4548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63617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324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1922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278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6499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667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4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57831" cy="857250"/>
          </a:xfrm>
          <a:prstGeom prst="rect">
            <a:avLst/>
          </a:prstGeom>
        </p:spPr>
        <p:txBody>
          <a:bodyPr anchor="t"/>
          <a:lstStyle>
            <a:lvl1pPr>
              <a:defRPr sz="4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-60290" y="5197811"/>
            <a:ext cx="12336197" cy="1845104"/>
            <a:chOff x="-60290" y="5197811"/>
            <a:chExt cx="12336197" cy="1845104"/>
          </a:xfrm>
        </p:grpSpPr>
        <p:pic>
          <p:nvPicPr>
            <p:cNvPr id="43" name="Picture 4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4675" y="5867030"/>
              <a:ext cx="455337" cy="1124290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687170" y="5197811"/>
              <a:ext cx="772463" cy="1817560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4624" y="5463211"/>
              <a:ext cx="528347" cy="1553960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069" y="5537034"/>
              <a:ext cx="578305" cy="143579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137347" y="5296000"/>
              <a:ext cx="633258" cy="1746915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9831" y="5486488"/>
              <a:ext cx="431487" cy="1496489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6858" y="5338408"/>
              <a:ext cx="541311" cy="1665569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 userDrawn="1"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4138" y="6085923"/>
              <a:ext cx="397090" cy="902478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7991157" y="6146542"/>
              <a:ext cx="399862" cy="85743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-60290" y="5208562"/>
              <a:ext cx="742105" cy="1795415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5361" y="5568185"/>
              <a:ext cx="474206" cy="1435791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 userDrawn="1"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4524" y="5547186"/>
              <a:ext cx="469025" cy="1435791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249" y="5568185"/>
              <a:ext cx="540815" cy="143579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3281" y="5672857"/>
              <a:ext cx="461456" cy="1331120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 userDrawn="1"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2931" y="5612365"/>
              <a:ext cx="413507" cy="1391612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 userDrawn="1"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7858" y="5979844"/>
              <a:ext cx="445104" cy="1024133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6160440" y="5818158"/>
              <a:ext cx="399186" cy="1185818"/>
            </a:xfrm>
            <a:prstGeom prst="rect">
              <a:avLst/>
            </a:prstGeom>
          </p:spPr>
        </p:pic>
        <p:pic>
          <p:nvPicPr>
            <p:cNvPr id="60" name="Picture 4" descr="image001"/>
            <p:cNvPicPr>
              <a:picLocks noChangeAspect="1" noChangeArrowheads="1"/>
            </p:cNvPicPr>
            <p:nvPr userDrawn="1"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1621" y="5851257"/>
              <a:ext cx="449333" cy="1157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60"/>
            <p:cNvPicPr>
              <a:picLocks noChangeAspect="1"/>
            </p:cNvPicPr>
            <p:nvPr userDrawn="1"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3704" y="5780953"/>
              <a:ext cx="448441" cy="1223024"/>
            </a:xfrm>
            <a:prstGeom prst="rect">
              <a:avLst/>
            </a:prstGeom>
          </p:spPr>
        </p:pic>
        <p:pic>
          <p:nvPicPr>
            <p:cNvPr id="62" name="Picture 36" descr="http://www.coolstuffjapan.com/assets/images/drinks/cocacola/dr0241.jpg"/>
            <p:cNvPicPr>
              <a:picLocks noChangeAspect="1" noChangeArrowheads="1"/>
            </p:cNvPicPr>
            <p:nvPr userDrawn="1"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667" y="6106769"/>
              <a:ext cx="924889" cy="924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62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1582361" y="5818158"/>
              <a:ext cx="399186" cy="1185818"/>
            </a:xfrm>
            <a:prstGeom prst="rect">
              <a:avLst/>
            </a:prstGeom>
          </p:spPr>
        </p:pic>
        <p:pic>
          <p:nvPicPr>
            <p:cNvPr id="64" name="Picture 14"/>
            <p:cNvPicPr>
              <a:picLocks noChangeAspect="1" noChangeArrowheads="1"/>
            </p:cNvPicPr>
            <p:nvPr userDrawn="1"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91549" y="5664792"/>
              <a:ext cx="462563" cy="1348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64"/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3787" y="5350100"/>
              <a:ext cx="534273" cy="1673339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7247" y="5703378"/>
              <a:ext cx="401977" cy="1290307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 userDrawn="1"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9002" y="5718200"/>
              <a:ext cx="439693" cy="1287966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 userDrawn="1"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8254" y="6036216"/>
              <a:ext cx="378179" cy="953291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 userDrawn="1"/>
          </p:nvPicPr>
          <p:blipFill>
            <a:blip r:embed="rId2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4257" y="5381401"/>
              <a:ext cx="387673" cy="161530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 userDrawn="1"/>
          </p:nvPicPr>
          <p:blipFill>
            <a:blip r:embed="rId29"/>
            <a:stretch>
              <a:fillRect/>
            </a:stretch>
          </p:blipFill>
          <p:spPr>
            <a:xfrm>
              <a:off x="4176003" y="5805502"/>
              <a:ext cx="399186" cy="1185818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 userDrawn="1"/>
          </p:nvPicPr>
          <p:blipFill>
            <a:blip r:embed="rId3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30721" y="5601400"/>
              <a:ext cx="645186" cy="1402578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 userDrawn="1"/>
          </p:nvPicPr>
          <p:blipFill>
            <a:blip r:embed="rId3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45261" y="5793710"/>
              <a:ext cx="413507" cy="1210267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 userDrawn="1"/>
          </p:nvPicPr>
          <p:blipFill>
            <a:blip r:embed="rId3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2116" y="6138324"/>
              <a:ext cx="416553" cy="865651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 userDrawn="1"/>
          </p:nvPicPr>
          <p:blipFill rotWithShape="1">
            <a:blip r:embed="rId3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9841" y="5786407"/>
              <a:ext cx="518437" cy="1232673"/>
            </a:xfrm>
            <a:prstGeom prst="rect">
              <a:avLst/>
            </a:prstGeom>
          </p:spPr>
        </p:pic>
        <p:pic>
          <p:nvPicPr>
            <p:cNvPr id="75" name="Picture 4" descr="Image result for SPRITE LESS SUGAR"/>
            <p:cNvPicPr>
              <a:picLocks noChangeAspect="1" noChangeArrowheads="1"/>
            </p:cNvPicPr>
            <p:nvPr userDrawn="1"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493272" y="5565858"/>
              <a:ext cx="499269" cy="146134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6" name="Picture 75"/>
            <p:cNvPicPr>
              <a:picLocks noChangeAspect="1"/>
            </p:cNvPicPr>
            <p:nvPr userDrawn="1"/>
          </p:nvPicPr>
          <p:blipFill>
            <a:blip r:embed="rId35"/>
            <a:stretch>
              <a:fillRect/>
            </a:stretch>
          </p:blipFill>
          <p:spPr>
            <a:xfrm>
              <a:off x="9595132" y="5818158"/>
              <a:ext cx="399186" cy="1185818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 userDrawn="1"/>
          </p:nvPicPr>
          <p:blipFill>
            <a:blip r:embed="rId3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2543" y="5726184"/>
              <a:ext cx="413507" cy="1277793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 userDrawn="1"/>
          </p:nvPicPr>
          <p:blipFill>
            <a:blip r:embed="rId3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6153" y="6216714"/>
              <a:ext cx="398831" cy="7794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36226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6357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120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6965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760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12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" name="think-cell Slide" r:id="rId4" imgW="305" imgH="305" progId="TCLayout.ActiveDocument.1">
                  <p:embed/>
                </p:oleObj>
              </mc:Choice>
              <mc:Fallback>
                <p:oleObj name="think-cell Slide" r:id="rId4" imgW="305" imgH="30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19872"/>
            <a:ext cx="10972800" cy="857250"/>
          </a:xfrm>
          <a:prstGeom prst="rect">
            <a:avLst/>
          </a:prstGeom>
        </p:spPr>
        <p:txBody>
          <a:bodyPr anchor="ctr"/>
          <a:lstStyle>
            <a:lvl1pPr algn="l">
              <a:defRPr sz="3200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9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7" descr="CC_BUPM_LockUps_CCFG.ai"/>
          <p:cNvSpPr>
            <a:spLocks noChangeAspect="1"/>
          </p:cNvSpPr>
          <p:nvPr userDrawn="1"/>
        </p:nvSpPr>
        <p:spPr bwMode="auto">
          <a:xfrm>
            <a:off x="304276" y="337345"/>
            <a:ext cx="5283729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823" tIns="52413" rIns="104823" bIns="52413"/>
          <a:lstStyle/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333E48"/>
              </a:solidFill>
              <a:ea typeface="MS PGothic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65145" y="3862638"/>
            <a:ext cx="5737231" cy="1584357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4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565145" y="5501281"/>
            <a:ext cx="5737231" cy="6350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24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8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2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6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0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44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68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92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4625" y="6461128"/>
            <a:ext cx="1778000" cy="304271"/>
          </a:xfrm>
          <a:prstGeom prst="rect">
            <a:avLst/>
          </a:prstGeom>
        </p:spPr>
        <p:txBody>
          <a:bodyPr vert="horz" lIns="63987" tIns="0" rIns="63987" bIns="0" rtlCol="0" anchor="b" anchorCtr="0"/>
          <a:lstStyle>
            <a:lvl1pPr algn="r">
              <a:defRPr sz="800">
                <a:solidFill>
                  <a:schemeClr val="bg2"/>
                </a:solidFill>
                <a:latin typeface="Arial Narrow" pitchFamily="34" charset="0"/>
              </a:defRPr>
            </a:lvl1pPr>
          </a:lstStyle>
          <a:p>
            <a:pPr defTabSz="914081"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srgbClr val="FFFFFF"/>
                </a:solidFill>
                <a:ea typeface="MS PGothic" pitchFamily="34" charset="-128"/>
              </a:rPr>
              <a:pPr defTabSz="91408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  <a:ea typeface="MS PGothic" pitchFamily="34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144"/>
          <a:stretch/>
        </p:blipFill>
        <p:spPr>
          <a:xfrm>
            <a:off x="485643" y="880056"/>
            <a:ext cx="5967212" cy="23825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230"/>
          <a:stretch/>
        </p:blipFill>
        <p:spPr>
          <a:xfrm>
            <a:off x="477591" y="3241190"/>
            <a:ext cx="5994044" cy="62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31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6.xml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5.xml"/><Relationship Id="rId9" Type="http://schemas.openxmlformats.org/officeDocument/2006/relationships/vmlDrawing" Target="../drawings/vmlDrawing1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4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47.xml"/><Relationship Id="rId7" Type="http://schemas.openxmlformats.org/officeDocument/2006/relationships/vmlDrawing" Target="../drawings/vmlDrawing5.v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theme" Target="../theme/theme6.xml"/><Relationship Id="rId11" Type="http://schemas.openxmlformats.org/officeDocument/2006/relationships/image" Target="../media/image53.emf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52.emf"/><Relationship Id="rId4" Type="http://schemas.openxmlformats.org/officeDocument/2006/relationships/slideLayout" Target="../slideLayouts/slideLayout48.xml"/><Relationship Id="rId9" Type="http://schemas.openxmlformats.org/officeDocument/2006/relationships/oleObject" Target="../embeddings/oleObject5.bin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8580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126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48800" y="68580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238543" y="7516589"/>
            <a:ext cx="4742532" cy="1421957"/>
            <a:chOff x="-2961858" y="-4366796"/>
            <a:chExt cx="12193588" cy="3656014"/>
          </a:xfrm>
        </p:grpSpPr>
        <p:sp>
          <p:nvSpPr>
            <p:cNvPr id="8" name="Freeform 22"/>
            <p:cNvSpPr>
              <a:spLocks/>
            </p:cNvSpPr>
            <p:nvPr userDrawn="1"/>
          </p:nvSpPr>
          <p:spPr bwMode="auto">
            <a:xfrm>
              <a:off x="2349918" y="-3580983"/>
              <a:ext cx="717550" cy="2868613"/>
            </a:xfrm>
            <a:custGeom>
              <a:avLst/>
              <a:gdLst>
                <a:gd name="T0" fmla="*/ 239 w 335"/>
                <a:gd name="T1" fmla="*/ 43 h 1338"/>
                <a:gd name="T2" fmla="*/ 240 w 335"/>
                <a:gd name="T3" fmla="*/ 33 h 1338"/>
                <a:gd name="T4" fmla="*/ 160 w 335"/>
                <a:gd name="T5" fmla="*/ 0 h 1338"/>
                <a:gd name="T6" fmla="*/ 88 w 335"/>
                <a:gd name="T7" fmla="*/ 39 h 1338"/>
                <a:gd name="T8" fmla="*/ 89 w 335"/>
                <a:gd name="T9" fmla="*/ 44 h 1338"/>
                <a:gd name="T10" fmla="*/ 97 w 335"/>
                <a:gd name="T11" fmla="*/ 47 h 1338"/>
                <a:gd name="T12" fmla="*/ 96 w 335"/>
                <a:gd name="T13" fmla="*/ 104 h 1338"/>
                <a:gd name="T14" fmla="*/ 71 w 335"/>
                <a:gd name="T15" fmla="*/ 320 h 1338"/>
                <a:gd name="T16" fmla="*/ 6 w 335"/>
                <a:gd name="T17" fmla="*/ 675 h 1338"/>
                <a:gd name="T18" fmla="*/ 9 w 335"/>
                <a:gd name="T19" fmla="*/ 803 h 1338"/>
                <a:gd name="T20" fmla="*/ 11 w 335"/>
                <a:gd name="T21" fmla="*/ 841 h 1338"/>
                <a:gd name="T22" fmla="*/ 13 w 335"/>
                <a:gd name="T23" fmla="*/ 867 h 1338"/>
                <a:gd name="T24" fmla="*/ 12 w 335"/>
                <a:gd name="T25" fmla="*/ 894 h 1338"/>
                <a:gd name="T26" fmla="*/ 11 w 335"/>
                <a:gd name="T27" fmla="*/ 922 h 1338"/>
                <a:gd name="T28" fmla="*/ 10 w 335"/>
                <a:gd name="T29" fmla="*/ 944 h 1338"/>
                <a:gd name="T30" fmla="*/ 10 w 335"/>
                <a:gd name="T31" fmla="*/ 966 h 1338"/>
                <a:gd name="T32" fmla="*/ 11 w 335"/>
                <a:gd name="T33" fmla="*/ 986 h 1338"/>
                <a:gd name="T34" fmla="*/ 11 w 335"/>
                <a:gd name="T35" fmla="*/ 1013 h 1338"/>
                <a:gd name="T36" fmla="*/ 11 w 335"/>
                <a:gd name="T37" fmla="*/ 1038 h 1338"/>
                <a:gd name="T38" fmla="*/ 12 w 335"/>
                <a:gd name="T39" fmla="*/ 1059 h 1338"/>
                <a:gd name="T40" fmla="*/ 12 w 335"/>
                <a:gd name="T41" fmla="*/ 1078 h 1338"/>
                <a:gd name="T42" fmla="*/ 10 w 335"/>
                <a:gd name="T43" fmla="*/ 1090 h 1338"/>
                <a:gd name="T44" fmla="*/ 12 w 335"/>
                <a:gd name="T45" fmla="*/ 1106 h 1338"/>
                <a:gd name="T46" fmla="*/ 12 w 335"/>
                <a:gd name="T47" fmla="*/ 1121 h 1338"/>
                <a:gd name="T48" fmla="*/ 10 w 335"/>
                <a:gd name="T49" fmla="*/ 1138 h 1338"/>
                <a:gd name="T50" fmla="*/ 11 w 335"/>
                <a:gd name="T51" fmla="*/ 1152 h 1338"/>
                <a:gd name="T52" fmla="*/ 13 w 335"/>
                <a:gd name="T53" fmla="*/ 1166 h 1338"/>
                <a:gd name="T54" fmla="*/ 12 w 335"/>
                <a:gd name="T55" fmla="*/ 1183 h 1338"/>
                <a:gd name="T56" fmla="*/ 5 w 335"/>
                <a:gd name="T57" fmla="*/ 1209 h 1338"/>
                <a:gd name="T58" fmla="*/ 34 w 335"/>
                <a:gd name="T59" fmla="*/ 1327 h 1338"/>
                <a:gd name="T60" fmla="*/ 67 w 335"/>
                <a:gd name="T61" fmla="*/ 1333 h 1338"/>
                <a:gd name="T62" fmla="*/ 97 w 335"/>
                <a:gd name="T63" fmla="*/ 1335 h 1338"/>
                <a:gd name="T64" fmla="*/ 119 w 335"/>
                <a:gd name="T65" fmla="*/ 1336 h 1338"/>
                <a:gd name="T66" fmla="*/ 140 w 335"/>
                <a:gd name="T67" fmla="*/ 1336 h 1338"/>
                <a:gd name="T68" fmla="*/ 160 w 335"/>
                <a:gd name="T69" fmla="*/ 1337 h 1338"/>
                <a:gd name="T70" fmla="*/ 178 w 335"/>
                <a:gd name="T71" fmla="*/ 1338 h 1338"/>
                <a:gd name="T72" fmla="*/ 200 w 335"/>
                <a:gd name="T73" fmla="*/ 1337 h 1338"/>
                <a:gd name="T74" fmla="*/ 220 w 335"/>
                <a:gd name="T75" fmla="*/ 1336 h 1338"/>
                <a:gd name="T76" fmla="*/ 272 w 335"/>
                <a:gd name="T77" fmla="*/ 1333 h 1338"/>
                <a:gd name="T78" fmla="*/ 334 w 335"/>
                <a:gd name="T79" fmla="*/ 1229 h 1338"/>
                <a:gd name="T80" fmla="*/ 325 w 335"/>
                <a:gd name="T81" fmla="*/ 1189 h 1338"/>
                <a:gd name="T82" fmla="*/ 325 w 335"/>
                <a:gd name="T83" fmla="*/ 1176 h 1338"/>
                <a:gd name="T84" fmla="*/ 324 w 335"/>
                <a:gd name="T85" fmla="*/ 1162 h 1338"/>
                <a:gd name="T86" fmla="*/ 323 w 335"/>
                <a:gd name="T87" fmla="*/ 1147 h 1338"/>
                <a:gd name="T88" fmla="*/ 324 w 335"/>
                <a:gd name="T89" fmla="*/ 1129 h 1338"/>
                <a:gd name="T90" fmla="*/ 325 w 335"/>
                <a:gd name="T91" fmla="*/ 1114 h 1338"/>
                <a:gd name="T92" fmla="*/ 324 w 335"/>
                <a:gd name="T93" fmla="*/ 1098 h 1338"/>
                <a:gd name="T94" fmla="*/ 324 w 335"/>
                <a:gd name="T95" fmla="*/ 1077 h 1338"/>
                <a:gd name="T96" fmla="*/ 322 w 335"/>
                <a:gd name="T97" fmla="*/ 1057 h 1338"/>
                <a:gd name="T98" fmla="*/ 322 w 335"/>
                <a:gd name="T99" fmla="*/ 1032 h 1338"/>
                <a:gd name="T100" fmla="*/ 322 w 335"/>
                <a:gd name="T101" fmla="*/ 1011 h 1338"/>
                <a:gd name="T102" fmla="*/ 325 w 335"/>
                <a:gd name="T103" fmla="*/ 990 h 1338"/>
                <a:gd name="T104" fmla="*/ 324 w 335"/>
                <a:gd name="T105" fmla="*/ 965 h 1338"/>
                <a:gd name="T106" fmla="*/ 323 w 335"/>
                <a:gd name="T107" fmla="*/ 948 h 1338"/>
                <a:gd name="T108" fmla="*/ 321 w 335"/>
                <a:gd name="T109" fmla="*/ 925 h 1338"/>
                <a:gd name="T110" fmla="*/ 322 w 335"/>
                <a:gd name="T111" fmla="*/ 899 h 1338"/>
                <a:gd name="T112" fmla="*/ 324 w 335"/>
                <a:gd name="T113" fmla="*/ 879 h 1338"/>
                <a:gd name="T114" fmla="*/ 323 w 335"/>
                <a:gd name="T115" fmla="*/ 861 h 1338"/>
                <a:gd name="T116" fmla="*/ 322 w 335"/>
                <a:gd name="T117" fmla="*/ 836 h 1338"/>
                <a:gd name="T118" fmla="*/ 327 w 335"/>
                <a:gd name="T119" fmla="*/ 796 h 1338"/>
                <a:gd name="T120" fmla="*/ 299 w 335"/>
                <a:gd name="T121" fmla="*/ 530 h 1338"/>
                <a:gd name="T122" fmla="*/ 230 w 335"/>
                <a:gd name="T123" fmla="*/ 117 h 1338"/>
                <a:gd name="T124" fmla="*/ 234 w 335"/>
                <a:gd name="T125" fmla="*/ 6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" h="1338">
                  <a:moveTo>
                    <a:pt x="231" y="46"/>
                  </a:moveTo>
                  <a:cubicBezTo>
                    <a:pt x="233" y="45"/>
                    <a:pt x="235" y="45"/>
                    <a:pt x="238" y="45"/>
                  </a:cubicBezTo>
                  <a:cubicBezTo>
                    <a:pt x="239" y="45"/>
                    <a:pt x="239" y="44"/>
                    <a:pt x="239" y="43"/>
                  </a:cubicBezTo>
                  <a:cubicBezTo>
                    <a:pt x="239" y="43"/>
                    <a:pt x="239" y="42"/>
                    <a:pt x="240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1"/>
                    <a:pt x="240" y="40"/>
                    <a:pt x="240" y="33"/>
                  </a:cubicBezTo>
                  <a:cubicBezTo>
                    <a:pt x="239" y="27"/>
                    <a:pt x="238" y="26"/>
                    <a:pt x="237" y="22"/>
                  </a:cubicBezTo>
                  <a:cubicBezTo>
                    <a:pt x="236" y="18"/>
                    <a:pt x="234" y="11"/>
                    <a:pt x="224" y="6"/>
                  </a:cubicBezTo>
                  <a:cubicBezTo>
                    <a:pt x="214" y="2"/>
                    <a:pt x="188" y="0"/>
                    <a:pt x="160" y="0"/>
                  </a:cubicBezTo>
                  <a:cubicBezTo>
                    <a:pt x="132" y="0"/>
                    <a:pt x="108" y="4"/>
                    <a:pt x="100" y="8"/>
                  </a:cubicBezTo>
                  <a:cubicBezTo>
                    <a:pt x="92" y="13"/>
                    <a:pt x="91" y="20"/>
                    <a:pt x="89" y="25"/>
                  </a:cubicBezTo>
                  <a:cubicBezTo>
                    <a:pt x="88" y="30"/>
                    <a:pt x="88" y="36"/>
                    <a:pt x="88" y="39"/>
                  </a:cubicBezTo>
                  <a:cubicBezTo>
                    <a:pt x="87" y="41"/>
                    <a:pt x="87" y="42"/>
                    <a:pt x="88" y="43"/>
                  </a:cubicBezTo>
                  <a:cubicBezTo>
                    <a:pt x="88" y="43"/>
                    <a:pt x="89" y="43"/>
                    <a:pt x="89" y="43"/>
                  </a:cubicBezTo>
                  <a:cubicBezTo>
                    <a:pt x="89" y="43"/>
                    <a:pt x="89" y="44"/>
                    <a:pt x="89" y="44"/>
                  </a:cubicBezTo>
                  <a:cubicBezTo>
                    <a:pt x="89" y="45"/>
                    <a:pt x="90" y="45"/>
                    <a:pt x="92" y="45"/>
                  </a:cubicBezTo>
                  <a:cubicBezTo>
                    <a:pt x="94" y="45"/>
                    <a:pt x="94" y="45"/>
                    <a:pt x="95" y="45"/>
                  </a:cubicBezTo>
                  <a:cubicBezTo>
                    <a:pt x="96" y="45"/>
                    <a:pt x="97" y="46"/>
                    <a:pt x="97" y="47"/>
                  </a:cubicBezTo>
                  <a:cubicBezTo>
                    <a:pt x="96" y="52"/>
                    <a:pt x="91" y="66"/>
                    <a:pt x="89" y="74"/>
                  </a:cubicBezTo>
                  <a:cubicBezTo>
                    <a:pt x="87" y="82"/>
                    <a:pt x="87" y="88"/>
                    <a:pt x="90" y="94"/>
                  </a:cubicBezTo>
                  <a:cubicBezTo>
                    <a:pt x="93" y="99"/>
                    <a:pt x="96" y="102"/>
                    <a:pt x="96" y="104"/>
                  </a:cubicBezTo>
                  <a:cubicBezTo>
                    <a:pt x="97" y="107"/>
                    <a:pt x="97" y="118"/>
                    <a:pt x="97" y="134"/>
                  </a:cubicBezTo>
                  <a:cubicBezTo>
                    <a:pt x="96" y="150"/>
                    <a:pt x="92" y="194"/>
                    <a:pt x="89" y="221"/>
                  </a:cubicBezTo>
                  <a:cubicBezTo>
                    <a:pt x="86" y="247"/>
                    <a:pt x="78" y="286"/>
                    <a:pt x="71" y="320"/>
                  </a:cubicBezTo>
                  <a:cubicBezTo>
                    <a:pt x="65" y="353"/>
                    <a:pt x="53" y="424"/>
                    <a:pt x="47" y="457"/>
                  </a:cubicBezTo>
                  <a:cubicBezTo>
                    <a:pt x="41" y="491"/>
                    <a:pt x="31" y="538"/>
                    <a:pt x="25" y="572"/>
                  </a:cubicBezTo>
                  <a:cubicBezTo>
                    <a:pt x="18" y="606"/>
                    <a:pt x="11" y="642"/>
                    <a:pt x="6" y="675"/>
                  </a:cubicBezTo>
                  <a:cubicBezTo>
                    <a:pt x="1" y="708"/>
                    <a:pt x="1" y="730"/>
                    <a:pt x="1" y="745"/>
                  </a:cubicBezTo>
                  <a:cubicBezTo>
                    <a:pt x="1" y="759"/>
                    <a:pt x="0" y="774"/>
                    <a:pt x="1" y="782"/>
                  </a:cubicBezTo>
                  <a:cubicBezTo>
                    <a:pt x="2" y="790"/>
                    <a:pt x="7" y="796"/>
                    <a:pt x="9" y="803"/>
                  </a:cubicBezTo>
                  <a:cubicBezTo>
                    <a:pt x="11" y="809"/>
                    <a:pt x="10" y="818"/>
                    <a:pt x="9" y="823"/>
                  </a:cubicBezTo>
                  <a:cubicBezTo>
                    <a:pt x="9" y="827"/>
                    <a:pt x="10" y="831"/>
                    <a:pt x="11" y="833"/>
                  </a:cubicBezTo>
                  <a:cubicBezTo>
                    <a:pt x="12" y="835"/>
                    <a:pt x="12" y="839"/>
                    <a:pt x="11" y="841"/>
                  </a:cubicBezTo>
                  <a:cubicBezTo>
                    <a:pt x="10" y="843"/>
                    <a:pt x="10" y="844"/>
                    <a:pt x="10" y="849"/>
                  </a:cubicBezTo>
                  <a:cubicBezTo>
                    <a:pt x="10" y="854"/>
                    <a:pt x="10" y="858"/>
                    <a:pt x="10" y="860"/>
                  </a:cubicBezTo>
                  <a:cubicBezTo>
                    <a:pt x="11" y="862"/>
                    <a:pt x="12" y="864"/>
                    <a:pt x="13" y="867"/>
                  </a:cubicBezTo>
                  <a:cubicBezTo>
                    <a:pt x="13" y="869"/>
                    <a:pt x="10" y="872"/>
                    <a:pt x="10" y="875"/>
                  </a:cubicBezTo>
                  <a:cubicBezTo>
                    <a:pt x="10" y="877"/>
                    <a:pt x="10" y="879"/>
                    <a:pt x="10" y="884"/>
                  </a:cubicBezTo>
                  <a:cubicBezTo>
                    <a:pt x="10" y="888"/>
                    <a:pt x="11" y="892"/>
                    <a:pt x="12" y="894"/>
                  </a:cubicBezTo>
                  <a:cubicBezTo>
                    <a:pt x="13" y="897"/>
                    <a:pt x="11" y="900"/>
                    <a:pt x="11" y="901"/>
                  </a:cubicBezTo>
                  <a:cubicBezTo>
                    <a:pt x="10" y="903"/>
                    <a:pt x="10" y="905"/>
                    <a:pt x="10" y="912"/>
                  </a:cubicBezTo>
                  <a:cubicBezTo>
                    <a:pt x="10" y="918"/>
                    <a:pt x="10" y="920"/>
                    <a:pt x="11" y="922"/>
                  </a:cubicBezTo>
                  <a:cubicBezTo>
                    <a:pt x="12" y="923"/>
                    <a:pt x="13" y="925"/>
                    <a:pt x="13" y="927"/>
                  </a:cubicBezTo>
                  <a:cubicBezTo>
                    <a:pt x="13" y="929"/>
                    <a:pt x="11" y="930"/>
                    <a:pt x="10" y="932"/>
                  </a:cubicBezTo>
                  <a:cubicBezTo>
                    <a:pt x="10" y="934"/>
                    <a:pt x="10" y="941"/>
                    <a:pt x="10" y="944"/>
                  </a:cubicBezTo>
                  <a:cubicBezTo>
                    <a:pt x="10" y="947"/>
                    <a:pt x="12" y="950"/>
                    <a:pt x="12" y="951"/>
                  </a:cubicBezTo>
                  <a:cubicBezTo>
                    <a:pt x="13" y="953"/>
                    <a:pt x="12" y="956"/>
                    <a:pt x="11" y="957"/>
                  </a:cubicBezTo>
                  <a:cubicBezTo>
                    <a:pt x="10" y="959"/>
                    <a:pt x="10" y="960"/>
                    <a:pt x="10" y="966"/>
                  </a:cubicBezTo>
                  <a:cubicBezTo>
                    <a:pt x="10" y="971"/>
                    <a:pt x="11" y="974"/>
                    <a:pt x="11" y="975"/>
                  </a:cubicBezTo>
                  <a:cubicBezTo>
                    <a:pt x="12" y="977"/>
                    <a:pt x="13" y="979"/>
                    <a:pt x="13" y="981"/>
                  </a:cubicBezTo>
                  <a:cubicBezTo>
                    <a:pt x="14" y="983"/>
                    <a:pt x="12" y="984"/>
                    <a:pt x="11" y="986"/>
                  </a:cubicBezTo>
                  <a:cubicBezTo>
                    <a:pt x="10" y="988"/>
                    <a:pt x="10" y="991"/>
                    <a:pt x="10" y="995"/>
                  </a:cubicBezTo>
                  <a:cubicBezTo>
                    <a:pt x="10" y="1000"/>
                    <a:pt x="11" y="1003"/>
                    <a:pt x="12" y="1005"/>
                  </a:cubicBezTo>
                  <a:cubicBezTo>
                    <a:pt x="13" y="1007"/>
                    <a:pt x="12" y="1010"/>
                    <a:pt x="11" y="1013"/>
                  </a:cubicBezTo>
                  <a:cubicBezTo>
                    <a:pt x="11" y="1016"/>
                    <a:pt x="11" y="1017"/>
                    <a:pt x="10" y="1021"/>
                  </a:cubicBezTo>
                  <a:cubicBezTo>
                    <a:pt x="10" y="1025"/>
                    <a:pt x="11" y="1029"/>
                    <a:pt x="12" y="1031"/>
                  </a:cubicBezTo>
                  <a:cubicBezTo>
                    <a:pt x="13" y="1033"/>
                    <a:pt x="12" y="1036"/>
                    <a:pt x="11" y="1038"/>
                  </a:cubicBezTo>
                  <a:cubicBezTo>
                    <a:pt x="10" y="1040"/>
                    <a:pt x="10" y="1042"/>
                    <a:pt x="10" y="1048"/>
                  </a:cubicBezTo>
                  <a:cubicBezTo>
                    <a:pt x="10" y="1052"/>
                    <a:pt x="11" y="1053"/>
                    <a:pt x="12" y="1054"/>
                  </a:cubicBezTo>
                  <a:cubicBezTo>
                    <a:pt x="13" y="1055"/>
                    <a:pt x="13" y="1058"/>
                    <a:pt x="12" y="1059"/>
                  </a:cubicBezTo>
                  <a:cubicBezTo>
                    <a:pt x="12" y="1061"/>
                    <a:pt x="11" y="1061"/>
                    <a:pt x="11" y="1063"/>
                  </a:cubicBezTo>
                  <a:cubicBezTo>
                    <a:pt x="10" y="1064"/>
                    <a:pt x="10" y="1067"/>
                    <a:pt x="10" y="1071"/>
                  </a:cubicBezTo>
                  <a:cubicBezTo>
                    <a:pt x="10" y="1075"/>
                    <a:pt x="11" y="1077"/>
                    <a:pt x="12" y="1078"/>
                  </a:cubicBezTo>
                  <a:cubicBezTo>
                    <a:pt x="13" y="1079"/>
                    <a:pt x="13" y="1080"/>
                    <a:pt x="13" y="1082"/>
                  </a:cubicBezTo>
                  <a:cubicBezTo>
                    <a:pt x="13" y="1084"/>
                    <a:pt x="12" y="1084"/>
                    <a:pt x="11" y="1086"/>
                  </a:cubicBezTo>
                  <a:cubicBezTo>
                    <a:pt x="10" y="1088"/>
                    <a:pt x="10" y="1087"/>
                    <a:pt x="10" y="1090"/>
                  </a:cubicBezTo>
                  <a:cubicBezTo>
                    <a:pt x="10" y="1093"/>
                    <a:pt x="10" y="1095"/>
                    <a:pt x="10" y="1096"/>
                  </a:cubicBezTo>
                  <a:cubicBezTo>
                    <a:pt x="10" y="1097"/>
                    <a:pt x="12" y="1099"/>
                    <a:pt x="12" y="1101"/>
                  </a:cubicBezTo>
                  <a:cubicBezTo>
                    <a:pt x="13" y="1103"/>
                    <a:pt x="13" y="1104"/>
                    <a:pt x="12" y="1106"/>
                  </a:cubicBezTo>
                  <a:cubicBezTo>
                    <a:pt x="12" y="1108"/>
                    <a:pt x="11" y="1109"/>
                    <a:pt x="11" y="1110"/>
                  </a:cubicBezTo>
                  <a:cubicBezTo>
                    <a:pt x="11" y="1111"/>
                    <a:pt x="10" y="1112"/>
                    <a:pt x="10" y="1114"/>
                  </a:cubicBezTo>
                  <a:cubicBezTo>
                    <a:pt x="11" y="1117"/>
                    <a:pt x="11" y="1120"/>
                    <a:pt x="12" y="1121"/>
                  </a:cubicBezTo>
                  <a:cubicBezTo>
                    <a:pt x="13" y="1123"/>
                    <a:pt x="13" y="1125"/>
                    <a:pt x="13" y="1126"/>
                  </a:cubicBezTo>
                  <a:cubicBezTo>
                    <a:pt x="13" y="1128"/>
                    <a:pt x="12" y="1128"/>
                    <a:pt x="11" y="1130"/>
                  </a:cubicBezTo>
                  <a:cubicBezTo>
                    <a:pt x="10" y="1132"/>
                    <a:pt x="10" y="1134"/>
                    <a:pt x="10" y="1138"/>
                  </a:cubicBezTo>
                  <a:cubicBezTo>
                    <a:pt x="10" y="1142"/>
                    <a:pt x="11" y="1142"/>
                    <a:pt x="12" y="1143"/>
                  </a:cubicBezTo>
                  <a:cubicBezTo>
                    <a:pt x="13" y="1144"/>
                    <a:pt x="13" y="1146"/>
                    <a:pt x="13" y="1147"/>
                  </a:cubicBezTo>
                  <a:cubicBezTo>
                    <a:pt x="13" y="1148"/>
                    <a:pt x="12" y="1151"/>
                    <a:pt x="11" y="1152"/>
                  </a:cubicBezTo>
                  <a:cubicBezTo>
                    <a:pt x="11" y="1153"/>
                    <a:pt x="11" y="1153"/>
                    <a:pt x="11" y="1156"/>
                  </a:cubicBezTo>
                  <a:cubicBezTo>
                    <a:pt x="11" y="1159"/>
                    <a:pt x="11" y="1160"/>
                    <a:pt x="11" y="1162"/>
                  </a:cubicBezTo>
                  <a:cubicBezTo>
                    <a:pt x="12" y="1163"/>
                    <a:pt x="13" y="1165"/>
                    <a:pt x="13" y="1166"/>
                  </a:cubicBezTo>
                  <a:cubicBezTo>
                    <a:pt x="13" y="1167"/>
                    <a:pt x="12" y="1169"/>
                    <a:pt x="11" y="1170"/>
                  </a:cubicBezTo>
                  <a:cubicBezTo>
                    <a:pt x="10" y="1171"/>
                    <a:pt x="11" y="1173"/>
                    <a:pt x="11" y="1175"/>
                  </a:cubicBezTo>
                  <a:cubicBezTo>
                    <a:pt x="11" y="1177"/>
                    <a:pt x="12" y="1181"/>
                    <a:pt x="12" y="1183"/>
                  </a:cubicBezTo>
                  <a:cubicBezTo>
                    <a:pt x="13" y="1185"/>
                    <a:pt x="12" y="1187"/>
                    <a:pt x="11" y="1189"/>
                  </a:cubicBezTo>
                  <a:cubicBezTo>
                    <a:pt x="11" y="1191"/>
                    <a:pt x="11" y="1192"/>
                    <a:pt x="11" y="1194"/>
                  </a:cubicBezTo>
                  <a:cubicBezTo>
                    <a:pt x="10" y="1196"/>
                    <a:pt x="10" y="1200"/>
                    <a:pt x="5" y="1209"/>
                  </a:cubicBezTo>
                  <a:cubicBezTo>
                    <a:pt x="0" y="1217"/>
                    <a:pt x="1" y="1223"/>
                    <a:pt x="2" y="1240"/>
                  </a:cubicBezTo>
                  <a:cubicBezTo>
                    <a:pt x="3" y="1257"/>
                    <a:pt x="3" y="1279"/>
                    <a:pt x="14" y="1303"/>
                  </a:cubicBezTo>
                  <a:cubicBezTo>
                    <a:pt x="26" y="1327"/>
                    <a:pt x="32" y="1326"/>
                    <a:pt x="34" y="1327"/>
                  </a:cubicBezTo>
                  <a:cubicBezTo>
                    <a:pt x="35" y="1328"/>
                    <a:pt x="41" y="1330"/>
                    <a:pt x="44" y="1330"/>
                  </a:cubicBezTo>
                  <a:cubicBezTo>
                    <a:pt x="46" y="1330"/>
                    <a:pt x="54" y="1332"/>
                    <a:pt x="56" y="1332"/>
                  </a:cubicBezTo>
                  <a:cubicBezTo>
                    <a:pt x="59" y="1333"/>
                    <a:pt x="65" y="1332"/>
                    <a:pt x="67" y="1333"/>
                  </a:cubicBezTo>
                  <a:cubicBezTo>
                    <a:pt x="69" y="1334"/>
                    <a:pt x="77" y="1334"/>
                    <a:pt x="79" y="1334"/>
                  </a:cubicBezTo>
                  <a:cubicBezTo>
                    <a:pt x="81" y="1335"/>
                    <a:pt x="86" y="1334"/>
                    <a:pt x="88" y="1335"/>
                  </a:cubicBezTo>
                  <a:cubicBezTo>
                    <a:pt x="91" y="1335"/>
                    <a:pt x="95" y="1336"/>
                    <a:pt x="97" y="1335"/>
                  </a:cubicBezTo>
                  <a:cubicBezTo>
                    <a:pt x="99" y="1335"/>
                    <a:pt x="103" y="1335"/>
                    <a:pt x="105" y="1336"/>
                  </a:cubicBezTo>
                  <a:cubicBezTo>
                    <a:pt x="107" y="1337"/>
                    <a:pt x="110" y="1336"/>
                    <a:pt x="112" y="1335"/>
                  </a:cubicBezTo>
                  <a:cubicBezTo>
                    <a:pt x="114" y="1334"/>
                    <a:pt x="117" y="1335"/>
                    <a:pt x="119" y="1336"/>
                  </a:cubicBezTo>
                  <a:cubicBezTo>
                    <a:pt x="121" y="1337"/>
                    <a:pt x="123" y="1337"/>
                    <a:pt x="126" y="1336"/>
                  </a:cubicBezTo>
                  <a:cubicBezTo>
                    <a:pt x="128" y="1335"/>
                    <a:pt x="130" y="1336"/>
                    <a:pt x="132" y="1336"/>
                  </a:cubicBezTo>
                  <a:cubicBezTo>
                    <a:pt x="134" y="1337"/>
                    <a:pt x="138" y="1337"/>
                    <a:pt x="140" y="1336"/>
                  </a:cubicBezTo>
                  <a:cubicBezTo>
                    <a:pt x="142" y="1336"/>
                    <a:pt x="145" y="1337"/>
                    <a:pt x="147" y="1337"/>
                  </a:cubicBezTo>
                  <a:cubicBezTo>
                    <a:pt x="149" y="1338"/>
                    <a:pt x="152" y="1337"/>
                    <a:pt x="154" y="1337"/>
                  </a:cubicBezTo>
                  <a:cubicBezTo>
                    <a:pt x="156" y="1336"/>
                    <a:pt x="158" y="1336"/>
                    <a:pt x="160" y="1337"/>
                  </a:cubicBezTo>
                  <a:cubicBezTo>
                    <a:pt x="162" y="1337"/>
                    <a:pt x="166" y="1338"/>
                    <a:pt x="167" y="1338"/>
                  </a:cubicBezTo>
                  <a:cubicBezTo>
                    <a:pt x="169" y="1337"/>
                    <a:pt x="171" y="1337"/>
                    <a:pt x="173" y="1337"/>
                  </a:cubicBezTo>
                  <a:cubicBezTo>
                    <a:pt x="175" y="1337"/>
                    <a:pt x="177" y="1338"/>
                    <a:pt x="178" y="1338"/>
                  </a:cubicBezTo>
                  <a:cubicBezTo>
                    <a:pt x="180" y="1338"/>
                    <a:pt x="181" y="1338"/>
                    <a:pt x="185" y="1337"/>
                  </a:cubicBezTo>
                  <a:cubicBezTo>
                    <a:pt x="187" y="1336"/>
                    <a:pt x="190" y="1338"/>
                    <a:pt x="192" y="1337"/>
                  </a:cubicBezTo>
                  <a:cubicBezTo>
                    <a:pt x="195" y="1337"/>
                    <a:pt x="199" y="1337"/>
                    <a:pt x="200" y="1337"/>
                  </a:cubicBezTo>
                  <a:cubicBezTo>
                    <a:pt x="202" y="1336"/>
                    <a:pt x="204" y="1337"/>
                    <a:pt x="206" y="1337"/>
                  </a:cubicBezTo>
                  <a:cubicBezTo>
                    <a:pt x="209" y="1337"/>
                    <a:pt x="211" y="1337"/>
                    <a:pt x="213" y="1336"/>
                  </a:cubicBezTo>
                  <a:cubicBezTo>
                    <a:pt x="215" y="1336"/>
                    <a:pt x="217" y="1337"/>
                    <a:pt x="220" y="1336"/>
                  </a:cubicBezTo>
                  <a:cubicBezTo>
                    <a:pt x="222" y="1336"/>
                    <a:pt x="225" y="1336"/>
                    <a:pt x="226" y="1335"/>
                  </a:cubicBezTo>
                  <a:cubicBezTo>
                    <a:pt x="229" y="1334"/>
                    <a:pt x="236" y="1336"/>
                    <a:pt x="239" y="1335"/>
                  </a:cubicBezTo>
                  <a:cubicBezTo>
                    <a:pt x="242" y="1334"/>
                    <a:pt x="255" y="1334"/>
                    <a:pt x="272" y="1333"/>
                  </a:cubicBezTo>
                  <a:cubicBezTo>
                    <a:pt x="288" y="1332"/>
                    <a:pt x="303" y="1330"/>
                    <a:pt x="310" y="1324"/>
                  </a:cubicBezTo>
                  <a:cubicBezTo>
                    <a:pt x="316" y="1318"/>
                    <a:pt x="328" y="1292"/>
                    <a:pt x="331" y="1274"/>
                  </a:cubicBezTo>
                  <a:cubicBezTo>
                    <a:pt x="334" y="1256"/>
                    <a:pt x="335" y="1248"/>
                    <a:pt x="334" y="1229"/>
                  </a:cubicBezTo>
                  <a:cubicBezTo>
                    <a:pt x="334" y="1210"/>
                    <a:pt x="331" y="1210"/>
                    <a:pt x="328" y="1205"/>
                  </a:cubicBezTo>
                  <a:cubicBezTo>
                    <a:pt x="326" y="1200"/>
                    <a:pt x="326" y="1199"/>
                    <a:pt x="326" y="1196"/>
                  </a:cubicBezTo>
                  <a:cubicBezTo>
                    <a:pt x="326" y="1192"/>
                    <a:pt x="325" y="1191"/>
                    <a:pt x="325" y="1189"/>
                  </a:cubicBezTo>
                  <a:cubicBezTo>
                    <a:pt x="325" y="1188"/>
                    <a:pt x="324" y="1187"/>
                    <a:pt x="323" y="1186"/>
                  </a:cubicBezTo>
                  <a:cubicBezTo>
                    <a:pt x="323" y="1184"/>
                    <a:pt x="323" y="1183"/>
                    <a:pt x="324" y="1181"/>
                  </a:cubicBezTo>
                  <a:cubicBezTo>
                    <a:pt x="324" y="1179"/>
                    <a:pt x="325" y="1179"/>
                    <a:pt x="325" y="1176"/>
                  </a:cubicBezTo>
                  <a:cubicBezTo>
                    <a:pt x="325" y="1173"/>
                    <a:pt x="325" y="1172"/>
                    <a:pt x="324" y="1170"/>
                  </a:cubicBezTo>
                  <a:cubicBezTo>
                    <a:pt x="324" y="1168"/>
                    <a:pt x="323" y="1168"/>
                    <a:pt x="323" y="1166"/>
                  </a:cubicBezTo>
                  <a:cubicBezTo>
                    <a:pt x="323" y="1164"/>
                    <a:pt x="323" y="1164"/>
                    <a:pt x="324" y="1162"/>
                  </a:cubicBezTo>
                  <a:cubicBezTo>
                    <a:pt x="325" y="1160"/>
                    <a:pt x="325" y="1160"/>
                    <a:pt x="325" y="1157"/>
                  </a:cubicBezTo>
                  <a:cubicBezTo>
                    <a:pt x="326" y="1154"/>
                    <a:pt x="325" y="1153"/>
                    <a:pt x="324" y="1152"/>
                  </a:cubicBezTo>
                  <a:cubicBezTo>
                    <a:pt x="323" y="1150"/>
                    <a:pt x="323" y="1150"/>
                    <a:pt x="323" y="1147"/>
                  </a:cubicBezTo>
                  <a:cubicBezTo>
                    <a:pt x="323" y="1144"/>
                    <a:pt x="323" y="1144"/>
                    <a:pt x="324" y="1142"/>
                  </a:cubicBezTo>
                  <a:cubicBezTo>
                    <a:pt x="325" y="1140"/>
                    <a:pt x="325" y="1140"/>
                    <a:pt x="325" y="1136"/>
                  </a:cubicBezTo>
                  <a:cubicBezTo>
                    <a:pt x="325" y="1132"/>
                    <a:pt x="325" y="1131"/>
                    <a:pt x="324" y="1129"/>
                  </a:cubicBezTo>
                  <a:cubicBezTo>
                    <a:pt x="322" y="1127"/>
                    <a:pt x="323" y="1127"/>
                    <a:pt x="323" y="1125"/>
                  </a:cubicBezTo>
                  <a:cubicBezTo>
                    <a:pt x="323" y="1123"/>
                    <a:pt x="322" y="1123"/>
                    <a:pt x="324" y="1121"/>
                  </a:cubicBezTo>
                  <a:cubicBezTo>
                    <a:pt x="325" y="1119"/>
                    <a:pt x="325" y="1119"/>
                    <a:pt x="325" y="1114"/>
                  </a:cubicBezTo>
                  <a:cubicBezTo>
                    <a:pt x="325" y="1110"/>
                    <a:pt x="325" y="1108"/>
                    <a:pt x="324" y="1106"/>
                  </a:cubicBezTo>
                  <a:cubicBezTo>
                    <a:pt x="323" y="1104"/>
                    <a:pt x="323" y="1104"/>
                    <a:pt x="323" y="1102"/>
                  </a:cubicBezTo>
                  <a:cubicBezTo>
                    <a:pt x="323" y="1100"/>
                    <a:pt x="323" y="1100"/>
                    <a:pt x="324" y="1098"/>
                  </a:cubicBezTo>
                  <a:cubicBezTo>
                    <a:pt x="325" y="1096"/>
                    <a:pt x="325" y="1094"/>
                    <a:pt x="325" y="1090"/>
                  </a:cubicBezTo>
                  <a:cubicBezTo>
                    <a:pt x="324" y="1085"/>
                    <a:pt x="324" y="1085"/>
                    <a:pt x="323" y="1083"/>
                  </a:cubicBezTo>
                  <a:cubicBezTo>
                    <a:pt x="322" y="1080"/>
                    <a:pt x="322" y="1079"/>
                    <a:pt x="324" y="1077"/>
                  </a:cubicBezTo>
                  <a:cubicBezTo>
                    <a:pt x="325" y="1075"/>
                    <a:pt x="325" y="1073"/>
                    <a:pt x="325" y="1069"/>
                  </a:cubicBezTo>
                  <a:cubicBezTo>
                    <a:pt x="325" y="1066"/>
                    <a:pt x="325" y="1062"/>
                    <a:pt x="324" y="1060"/>
                  </a:cubicBezTo>
                  <a:cubicBezTo>
                    <a:pt x="322" y="1059"/>
                    <a:pt x="322" y="1059"/>
                    <a:pt x="322" y="1057"/>
                  </a:cubicBezTo>
                  <a:cubicBezTo>
                    <a:pt x="323" y="1055"/>
                    <a:pt x="322" y="1054"/>
                    <a:pt x="324" y="1052"/>
                  </a:cubicBezTo>
                  <a:cubicBezTo>
                    <a:pt x="325" y="1049"/>
                    <a:pt x="324" y="1046"/>
                    <a:pt x="324" y="1041"/>
                  </a:cubicBezTo>
                  <a:cubicBezTo>
                    <a:pt x="324" y="1035"/>
                    <a:pt x="323" y="1035"/>
                    <a:pt x="322" y="1032"/>
                  </a:cubicBezTo>
                  <a:cubicBezTo>
                    <a:pt x="321" y="1030"/>
                    <a:pt x="322" y="1030"/>
                    <a:pt x="324" y="1028"/>
                  </a:cubicBezTo>
                  <a:cubicBezTo>
                    <a:pt x="325" y="1025"/>
                    <a:pt x="324" y="1024"/>
                    <a:pt x="325" y="1019"/>
                  </a:cubicBezTo>
                  <a:cubicBezTo>
                    <a:pt x="325" y="1014"/>
                    <a:pt x="323" y="1013"/>
                    <a:pt x="322" y="1011"/>
                  </a:cubicBezTo>
                  <a:cubicBezTo>
                    <a:pt x="321" y="1009"/>
                    <a:pt x="322" y="1009"/>
                    <a:pt x="322" y="1006"/>
                  </a:cubicBezTo>
                  <a:cubicBezTo>
                    <a:pt x="322" y="1003"/>
                    <a:pt x="323" y="1002"/>
                    <a:pt x="324" y="1000"/>
                  </a:cubicBezTo>
                  <a:cubicBezTo>
                    <a:pt x="325" y="999"/>
                    <a:pt x="325" y="995"/>
                    <a:pt x="325" y="990"/>
                  </a:cubicBezTo>
                  <a:cubicBezTo>
                    <a:pt x="324" y="986"/>
                    <a:pt x="322" y="981"/>
                    <a:pt x="322" y="980"/>
                  </a:cubicBezTo>
                  <a:cubicBezTo>
                    <a:pt x="322" y="978"/>
                    <a:pt x="323" y="977"/>
                    <a:pt x="324" y="975"/>
                  </a:cubicBezTo>
                  <a:cubicBezTo>
                    <a:pt x="325" y="972"/>
                    <a:pt x="324" y="970"/>
                    <a:pt x="324" y="965"/>
                  </a:cubicBezTo>
                  <a:cubicBezTo>
                    <a:pt x="324" y="960"/>
                    <a:pt x="324" y="958"/>
                    <a:pt x="323" y="956"/>
                  </a:cubicBezTo>
                  <a:cubicBezTo>
                    <a:pt x="322" y="955"/>
                    <a:pt x="322" y="955"/>
                    <a:pt x="322" y="952"/>
                  </a:cubicBezTo>
                  <a:cubicBezTo>
                    <a:pt x="322" y="950"/>
                    <a:pt x="321" y="949"/>
                    <a:pt x="323" y="948"/>
                  </a:cubicBezTo>
                  <a:cubicBezTo>
                    <a:pt x="324" y="946"/>
                    <a:pt x="324" y="946"/>
                    <a:pt x="324" y="941"/>
                  </a:cubicBezTo>
                  <a:cubicBezTo>
                    <a:pt x="324" y="937"/>
                    <a:pt x="324" y="931"/>
                    <a:pt x="323" y="930"/>
                  </a:cubicBezTo>
                  <a:cubicBezTo>
                    <a:pt x="322" y="928"/>
                    <a:pt x="321" y="927"/>
                    <a:pt x="321" y="925"/>
                  </a:cubicBezTo>
                  <a:cubicBezTo>
                    <a:pt x="321" y="924"/>
                    <a:pt x="321" y="923"/>
                    <a:pt x="322" y="921"/>
                  </a:cubicBezTo>
                  <a:cubicBezTo>
                    <a:pt x="324" y="919"/>
                    <a:pt x="324" y="915"/>
                    <a:pt x="324" y="909"/>
                  </a:cubicBezTo>
                  <a:cubicBezTo>
                    <a:pt x="324" y="904"/>
                    <a:pt x="324" y="901"/>
                    <a:pt x="322" y="899"/>
                  </a:cubicBezTo>
                  <a:cubicBezTo>
                    <a:pt x="321" y="898"/>
                    <a:pt x="321" y="898"/>
                    <a:pt x="321" y="895"/>
                  </a:cubicBezTo>
                  <a:cubicBezTo>
                    <a:pt x="322" y="893"/>
                    <a:pt x="321" y="893"/>
                    <a:pt x="323" y="891"/>
                  </a:cubicBezTo>
                  <a:cubicBezTo>
                    <a:pt x="324" y="889"/>
                    <a:pt x="324" y="884"/>
                    <a:pt x="324" y="879"/>
                  </a:cubicBezTo>
                  <a:cubicBezTo>
                    <a:pt x="324" y="874"/>
                    <a:pt x="323" y="872"/>
                    <a:pt x="322" y="870"/>
                  </a:cubicBezTo>
                  <a:cubicBezTo>
                    <a:pt x="321" y="868"/>
                    <a:pt x="321" y="867"/>
                    <a:pt x="321" y="866"/>
                  </a:cubicBezTo>
                  <a:cubicBezTo>
                    <a:pt x="322" y="864"/>
                    <a:pt x="322" y="862"/>
                    <a:pt x="323" y="861"/>
                  </a:cubicBezTo>
                  <a:cubicBezTo>
                    <a:pt x="324" y="859"/>
                    <a:pt x="324" y="857"/>
                    <a:pt x="324" y="851"/>
                  </a:cubicBezTo>
                  <a:cubicBezTo>
                    <a:pt x="324" y="846"/>
                    <a:pt x="324" y="842"/>
                    <a:pt x="323" y="841"/>
                  </a:cubicBezTo>
                  <a:cubicBezTo>
                    <a:pt x="322" y="840"/>
                    <a:pt x="321" y="838"/>
                    <a:pt x="322" y="836"/>
                  </a:cubicBezTo>
                  <a:cubicBezTo>
                    <a:pt x="322" y="834"/>
                    <a:pt x="321" y="833"/>
                    <a:pt x="323" y="831"/>
                  </a:cubicBezTo>
                  <a:cubicBezTo>
                    <a:pt x="325" y="829"/>
                    <a:pt x="324" y="823"/>
                    <a:pt x="324" y="815"/>
                  </a:cubicBezTo>
                  <a:cubicBezTo>
                    <a:pt x="324" y="807"/>
                    <a:pt x="325" y="801"/>
                    <a:pt x="327" y="796"/>
                  </a:cubicBezTo>
                  <a:cubicBezTo>
                    <a:pt x="329" y="791"/>
                    <a:pt x="332" y="789"/>
                    <a:pt x="332" y="780"/>
                  </a:cubicBezTo>
                  <a:cubicBezTo>
                    <a:pt x="333" y="772"/>
                    <a:pt x="333" y="747"/>
                    <a:pt x="330" y="700"/>
                  </a:cubicBezTo>
                  <a:cubicBezTo>
                    <a:pt x="327" y="654"/>
                    <a:pt x="311" y="590"/>
                    <a:pt x="299" y="530"/>
                  </a:cubicBezTo>
                  <a:cubicBezTo>
                    <a:pt x="288" y="469"/>
                    <a:pt x="269" y="375"/>
                    <a:pt x="258" y="317"/>
                  </a:cubicBezTo>
                  <a:cubicBezTo>
                    <a:pt x="247" y="260"/>
                    <a:pt x="238" y="211"/>
                    <a:pt x="235" y="187"/>
                  </a:cubicBezTo>
                  <a:cubicBezTo>
                    <a:pt x="232" y="163"/>
                    <a:pt x="231" y="126"/>
                    <a:pt x="230" y="117"/>
                  </a:cubicBezTo>
                  <a:cubicBezTo>
                    <a:pt x="230" y="108"/>
                    <a:pt x="230" y="103"/>
                    <a:pt x="230" y="102"/>
                  </a:cubicBezTo>
                  <a:cubicBezTo>
                    <a:pt x="231" y="101"/>
                    <a:pt x="235" y="96"/>
                    <a:pt x="238" y="89"/>
                  </a:cubicBezTo>
                  <a:cubicBezTo>
                    <a:pt x="241" y="82"/>
                    <a:pt x="237" y="71"/>
                    <a:pt x="234" y="62"/>
                  </a:cubicBezTo>
                  <a:cubicBezTo>
                    <a:pt x="231" y="55"/>
                    <a:pt x="230" y="53"/>
                    <a:pt x="229" y="49"/>
                  </a:cubicBezTo>
                  <a:cubicBezTo>
                    <a:pt x="229" y="46"/>
                    <a:pt x="229" y="46"/>
                    <a:pt x="231" y="4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9" name="Freeform 23"/>
            <p:cNvSpPr>
              <a:spLocks/>
            </p:cNvSpPr>
            <p:nvPr userDrawn="1"/>
          </p:nvSpPr>
          <p:spPr bwMode="auto">
            <a:xfrm>
              <a:off x="3210343" y="-2287170"/>
              <a:ext cx="815975" cy="1574800"/>
            </a:xfrm>
            <a:custGeom>
              <a:avLst/>
              <a:gdLst>
                <a:gd name="T0" fmla="*/ 39 w 381"/>
                <a:gd name="T1" fmla="*/ 6 h 735"/>
                <a:gd name="T2" fmla="*/ 35 w 381"/>
                <a:gd name="T3" fmla="*/ 14 h 735"/>
                <a:gd name="T4" fmla="*/ 37 w 381"/>
                <a:gd name="T5" fmla="*/ 21 h 735"/>
                <a:gd name="T6" fmla="*/ 31 w 381"/>
                <a:gd name="T7" fmla="*/ 42 h 735"/>
                <a:gd name="T8" fmla="*/ 11 w 381"/>
                <a:gd name="T9" fmla="*/ 79 h 735"/>
                <a:gd name="T10" fmla="*/ 1 w 381"/>
                <a:gd name="T11" fmla="*/ 115 h 735"/>
                <a:gd name="T12" fmla="*/ 0 w 381"/>
                <a:gd name="T13" fmla="*/ 666 h 735"/>
                <a:gd name="T14" fmla="*/ 3 w 381"/>
                <a:gd name="T15" fmla="*/ 685 h 735"/>
                <a:gd name="T16" fmla="*/ 20 w 381"/>
                <a:gd name="T17" fmla="*/ 697 h 735"/>
                <a:gd name="T18" fmla="*/ 39 w 381"/>
                <a:gd name="T19" fmla="*/ 708 h 735"/>
                <a:gd name="T20" fmla="*/ 54 w 381"/>
                <a:gd name="T21" fmla="*/ 725 h 735"/>
                <a:gd name="T22" fmla="*/ 189 w 381"/>
                <a:gd name="T23" fmla="*/ 735 h 735"/>
                <a:gd name="T24" fmla="*/ 326 w 381"/>
                <a:gd name="T25" fmla="*/ 725 h 735"/>
                <a:gd name="T26" fmla="*/ 339 w 381"/>
                <a:gd name="T27" fmla="*/ 710 h 735"/>
                <a:gd name="T28" fmla="*/ 350 w 381"/>
                <a:gd name="T29" fmla="*/ 701 h 735"/>
                <a:gd name="T30" fmla="*/ 369 w 381"/>
                <a:gd name="T31" fmla="*/ 691 h 735"/>
                <a:gd name="T32" fmla="*/ 380 w 381"/>
                <a:gd name="T33" fmla="*/ 659 h 735"/>
                <a:gd name="T34" fmla="*/ 380 w 381"/>
                <a:gd name="T35" fmla="*/ 121 h 735"/>
                <a:gd name="T36" fmla="*/ 374 w 381"/>
                <a:gd name="T37" fmla="*/ 87 h 735"/>
                <a:gd name="T38" fmla="*/ 347 w 381"/>
                <a:gd name="T39" fmla="*/ 40 h 735"/>
                <a:gd name="T40" fmla="*/ 342 w 381"/>
                <a:gd name="T41" fmla="*/ 21 h 735"/>
                <a:gd name="T42" fmla="*/ 345 w 381"/>
                <a:gd name="T43" fmla="*/ 13 h 735"/>
                <a:gd name="T44" fmla="*/ 341 w 381"/>
                <a:gd name="T45" fmla="*/ 6 h 735"/>
                <a:gd name="T46" fmla="*/ 173 w 381"/>
                <a:gd name="T47" fmla="*/ 0 h 735"/>
                <a:gd name="T48" fmla="*/ 39 w 381"/>
                <a:gd name="T49" fmla="*/ 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1" h="735">
                  <a:moveTo>
                    <a:pt x="39" y="6"/>
                  </a:moveTo>
                  <a:cubicBezTo>
                    <a:pt x="35" y="6"/>
                    <a:pt x="35" y="8"/>
                    <a:pt x="35" y="14"/>
                  </a:cubicBezTo>
                  <a:cubicBezTo>
                    <a:pt x="35" y="18"/>
                    <a:pt x="36" y="21"/>
                    <a:pt x="37" y="21"/>
                  </a:cubicBezTo>
                  <a:cubicBezTo>
                    <a:pt x="37" y="32"/>
                    <a:pt x="36" y="34"/>
                    <a:pt x="31" y="42"/>
                  </a:cubicBezTo>
                  <a:cubicBezTo>
                    <a:pt x="27" y="50"/>
                    <a:pt x="17" y="67"/>
                    <a:pt x="11" y="79"/>
                  </a:cubicBezTo>
                  <a:cubicBezTo>
                    <a:pt x="5" y="90"/>
                    <a:pt x="1" y="104"/>
                    <a:pt x="1" y="115"/>
                  </a:cubicBezTo>
                  <a:cubicBezTo>
                    <a:pt x="1" y="126"/>
                    <a:pt x="0" y="650"/>
                    <a:pt x="0" y="666"/>
                  </a:cubicBezTo>
                  <a:cubicBezTo>
                    <a:pt x="0" y="678"/>
                    <a:pt x="1" y="682"/>
                    <a:pt x="3" y="685"/>
                  </a:cubicBezTo>
                  <a:cubicBezTo>
                    <a:pt x="8" y="690"/>
                    <a:pt x="15" y="694"/>
                    <a:pt x="20" y="697"/>
                  </a:cubicBezTo>
                  <a:cubicBezTo>
                    <a:pt x="26" y="700"/>
                    <a:pt x="35" y="702"/>
                    <a:pt x="39" y="708"/>
                  </a:cubicBezTo>
                  <a:cubicBezTo>
                    <a:pt x="42" y="713"/>
                    <a:pt x="45" y="722"/>
                    <a:pt x="54" y="725"/>
                  </a:cubicBezTo>
                  <a:cubicBezTo>
                    <a:pt x="63" y="727"/>
                    <a:pt x="96" y="735"/>
                    <a:pt x="189" y="735"/>
                  </a:cubicBezTo>
                  <a:cubicBezTo>
                    <a:pt x="282" y="735"/>
                    <a:pt x="318" y="727"/>
                    <a:pt x="326" y="725"/>
                  </a:cubicBezTo>
                  <a:cubicBezTo>
                    <a:pt x="334" y="723"/>
                    <a:pt x="335" y="717"/>
                    <a:pt x="339" y="710"/>
                  </a:cubicBezTo>
                  <a:cubicBezTo>
                    <a:pt x="343" y="704"/>
                    <a:pt x="344" y="704"/>
                    <a:pt x="350" y="701"/>
                  </a:cubicBezTo>
                  <a:cubicBezTo>
                    <a:pt x="355" y="699"/>
                    <a:pt x="360" y="696"/>
                    <a:pt x="369" y="691"/>
                  </a:cubicBezTo>
                  <a:cubicBezTo>
                    <a:pt x="381" y="686"/>
                    <a:pt x="380" y="665"/>
                    <a:pt x="380" y="659"/>
                  </a:cubicBezTo>
                  <a:cubicBezTo>
                    <a:pt x="380" y="643"/>
                    <a:pt x="380" y="141"/>
                    <a:pt x="380" y="121"/>
                  </a:cubicBezTo>
                  <a:cubicBezTo>
                    <a:pt x="380" y="101"/>
                    <a:pt x="378" y="95"/>
                    <a:pt x="374" y="87"/>
                  </a:cubicBezTo>
                  <a:cubicBezTo>
                    <a:pt x="370" y="80"/>
                    <a:pt x="354" y="53"/>
                    <a:pt x="347" y="40"/>
                  </a:cubicBezTo>
                  <a:cubicBezTo>
                    <a:pt x="340" y="28"/>
                    <a:pt x="342" y="26"/>
                    <a:pt x="342" y="21"/>
                  </a:cubicBezTo>
                  <a:cubicBezTo>
                    <a:pt x="345" y="20"/>
                    <a:pt x="345" y="16"/>
                    <a:pt x="345" y="13"/>
                  </a:cubicBezTo>
                  <a:cubicBezTo>
                    <a:pt x="345" y="8"/>
                    <a:pt x="346" y="7"/>
                    <a:pt x="341" y="6"/>
                  </a:cubicBezTo>
                  <a:cubicBezTo>
                    <a:pt x="287" y="1"/>
                    <a:pt x="222" y="0"/>
                    <a:pt x="173" y="0"/>
                  </a:cubicBezTo>
                  <a:cubicBezTo>
                    <a:pt x="125" y="0"/>
                    <a:pt x="91" y="0"/>
                    <a:pt x="39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24"/>
            <p:cNvSpPr>
              <a:spLocks/>
            </p:cNvSpPr>
            <p:nvPr userDrawn="1"/>
          </p:nvSpPr>
          <p:spPr bwMode="auto">
            <a:xfrm>
              <a:off x="1384718" y="-3228558"/>
              <a:ext cx="819150" cy="2516188"/>
            </a:xfrm>
            <a:custGeom>
              <a:avLst/>
              <a:gdLst>
                <a:gd name="T0" fmla="*/ 268 w 383"/>
                <a:gd name="T1" fmla="*/ 18 h 1174"/>
                <a:gd name="T2" fmla="*/ 271 w 383"/>
                <a:gd name="T3" fmla="*/ 55 h 1174"/>
                <a:gd name="T4" fmla="*/ 259 w 383"/>
                <a:gd name="T5" fmla="*/ 88 h 1174"/>
                <a:gd name="T6" fmla="*/ 276 w 383"/>
                <a:gd name="T7" fmla="*/ 92 h 1174"/>
                <a:gd name="T8" fmla="*/ 275 w 383"/>
                <a:gd name="T9" fmla="*/ 100 h 1174"/>
                <a:gd name="T10" fmla="*/ 260 w 383"/>
                <a:gd name="T11" fmla="*/ 105 h 1174"/>
                <a:gd name="T12" fmla="*/ 271 w 383"/>
                <a:gd name="T13" fmla="*/ 169 h 1174"/>
                <a:gd name="T14" fmla="*/ 358 w 383"/>
                <a:gd name="T15" fmla="*/ 323 h 1174"/>
                <a:gd name="T16" fmla="*/ 379 w 383"/>
                <a:gd name="T17" fmla="*/ 402 h 1174"/>
                <a:gd name="T18" fmla="*/ 375 w 383"/>
                <a:gd name="T19" fmla="*/ 418 h 1174"/>
                <a:gd name="T20" fmla="*/ 377 w 383"/>
                <a:gd name="T21" fmla="*/ 683 h 1174"/>
                <a:gd name="T22" fmla="*/ 375 w 383"/>
                <a:gd name="T23" fmla="*/ 688 h 1174"/>
                <a:gd name="T24" fmla="*/ 380 w 383"/>
                <a:gd name="T25" fmla="*/ 717 h 1174"/>
                <a:gd name="T26" fmla="*/ 372 w 383"/>
                <a:gd name="T27" fmla="*/ 746 h 1174"/>
                <a:gd name="T28" fmla="*/ 365 w 383"/>
                <a:gd name="T29" fmla="*/ 771 h 1174"/>
                <a:gd name="T30" fmla="*/ 360 w 383"/>
                <a:gd name="T31" fmla="*/ 794 h 1174"/>
                <a:gd name="T32" fmla="*/ 356 w 383"/>
                <a:gd name="T33" fmla="*/ 819 h 1174"/>
                <a:gd name="T34" fmla="*/ 352 w 383"/>
                <a:gd name="T35" fmla="*/ 843 h 1174"/>
                <a:gd name="T36" fmla="*/ 351 w 383"/>
                <a:gd name="T37" fmla="*/ 868 h 1174"/>
                <a:gd name="T38" fmla="*/ 352 w 383"/>
                <a:gd name="T39" fmla="*/ 891 h 1174"/>
                <a:gd name="T40" fmla="*/ 354 w 383"/>
                <a:gd name="T41" fmla="*/ 917 h 1174"/>
                <a:gd name="T42" fmla="*/ 359 w 383"/>
                <a:gd name="T43" fmla="*/ 944 h 1174"/>
                <a:gd name="T44" fmla="*/ 365 w 383"/>
                <a:gd name="T45" fmla="*/ 971 h 1174"/>
                <a:gd name="T46" fmla="*/ 372 w 383"/>
                <a:gd name="T47" fmla="*/ 995 h 1174"/>
                <a:gd name="T48" fmla="*/ 376 w 383"/>
                <a:gd name="T49" fmla="*/ 1009 h 1174"/>
                <a:gd name="T50" fmla="*/ 375 w 383"/>
                <a:gd name="T51" fmla="*/ 1075 h 1174"/>
                <a:gd name="T52" fmla="*/ 323 w 383"/>
                <a:gd name="T53" fmla="*/ 1163 h 1174"/>
                <a:gd name="T54" fmla="*/ 252 w 383"/>
                <a:gd name="T55" fmla="*/ 1146 h 1174"/>
                <a:gd name="T56" fmla="*/ 200 w 383"/>
                <a:gd name="T57" fmla="*/ 1174 h 1174"/>
                <a:gd name="T58" fmla="*/ 143 w 383"/>
                <a:gd name="T59" fmla="*/ 1141 h 1174"/>
                <a:gd name="T60" fmla="*/ 90 w 383"/>
                <a:gd name="T61" fmla="*/ 1162 h 1174"/>
                <a:gd name="T62" fmla="*/ 15 w 383"/>
                <a:gd name="T63" fmla="*/ 1100 h 1174"/>
                <a:gd name="T64" fmla="*/ 3 w 383"/>
                <a:gd name="T65" fmla="*/ 1012 h 1174"/>
                <a:gd name="T66" fmla="*/ 10 w 383"/>
                <a:gd name="T67" fmla="*/ 993 h 1174"/>
                <a:gd name="T68" fmla="*/ 17 w 383"/>
                <a:gd name="T69" fmla="*/ 970 h 1174"/>
                <a:gd name="T70" fmla="*/ 22 w 383"/>
                <a:gd name="T71" fmla="*/ 945 h 1174"/>
                <a:gd name="T72" fmla="*/ 26 w 383"/>
                <a:gd name="T73" fmla="*/ 918 h 1174"/>
                <a:gd name="T74" fmla="*/ 30 w 383"/>
                <a:gd name="T75" fmla="*/ 894 h 1174"/>
                <a:gd name="T76" fmla="*/ 31 w 383"/>
                <a:gd name="T77" fmla="*/ 868 h 1174"/>
                <a:gd name="T78" fmla="*/ 30 w 383"/>
                <a:gd name="T79" fmla="*/ 843 h 1174"/>
                <a:gd name="T80" fmla="*/ 28 w 383"/>
                <a:gd name="T81" fmla="*/ 819 h 1174"/>
                <a:gd name="T82" fmla="*/ 24 w 383"/>
                <a:gd name="T83" fmla="*/ 796 h 1174"/>
                <a:gd name="T84" fmla="*/ 18 w 383"/>
                <a:gd name="T85" fmla="*/ 771 h 1174"/>
                <a:gd name="T86" fmla="*/ 10 w 383"/>
                <a:gd name="T87" fmla="*/ 744 h 1174"/>
                <a:gd name="T88" fmla="*/ 3 w 383"/>
                <a:gd name="T89" fmla="*/ 709 h 1174"/>
                <a:gd name="T90" fmla="*/ 8 w 383"/>
                <a:gd name="T91" fmla="*/ 684 h 1174"/>
                <a:gd name="T92" fmla="*/ 7 w 383"/>
                <a:gd name="T93" fmla="*/ 420 h 1174"/>
                <a:gd name="T94" fmla="*/ 8 w 383"/>
                <a:gd name="T95" fmla="*/ 411 h 1174"/>
                <a:gd name="T96" fmla="*/ 5 w 383"/>
                <a:gd name="T97" fmla="*/ 379 h 1174"/>
                <a:gd name="T98" fmla="*/ 52 w 383"/>
                <a:gd name="T99" fmla="*/ 276 h 1174"/>
                <a:gd name="T100" fmla="*/ 110 w 383"/>
                <a:gd name="T101" fmla="*/ 178 h 1174"/>
                <a:gd name="T102" fmla="*/ 125 w 383"/>
                <a:gd name="T103" fmla="*/ 115 h 1174"/>
                <a:gd name="T104" fmla="*/ 122 w 383"/>
                <a:gd name="T105" fmla="*/ 103 h 1174"/>
                <a:gd name="T106" fmla="*/ 106 w 383"/>
                <a:gd name="T107" fmla="*/ 95 h 1174"/>
                <a:gd name="T108" fmla="*/ 124 w 383"/>
                <a:gd name="T109" fmla="*/ 89 h 1174"/>
                <a:gd name="T110" fmla="*/ 111 w 383"/>
                <a:gd name="T111" fmla="*/ 82 h 1174"/>
                <a:gd name="T112" fmla="*/ 114 w 383"/>
                <a:gd name="T113" fmla="*/ 35 h 1174"/>
                <a:gd name="T114" fmla="*/ 129 w 383"/>
                <a:gd name="T115" fmla="*/ 3 h 1174"/>
                <a:gd name="T116" fmla="*/ 262 w 383"/>
                <a:gd name="T117" fmla="*/ 6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1174">
                  <a:moveTo>
                    <a:pt x="262" y="6"/>
                  </a:moveTo>
                  <a:cubicBezTo>
                    <a:pt x="266" y="8"/>
                    <a:pt x="268" y="11"/>
                    <a:pt x="268" y="18"/>
                  </a:cubicBezTo>
                  <a:cubicBezTo>
                    <a:pt x="269" y="22"/>
                    <a:pt x="269" y="30"/>
                    <a:pt x="270" y="36"/>
                  </a:cubicBezTo>
                  <a:cubicBezTo>
                    <a:pt x="270" y="41"/>
                    <a:pt x="271" y="48"/>
                    <a:pt x="271" y="55"/>
                  </a:cubicBezTo>
                  <a:cubicBezTo>
                    <a:pt x="272" y="62"/>
                    <a:pt x="272" y="77"/>
                    <a:pt x="273" y="81"/>
                  </a:cubicBezTo>
                  <a:cubicBezTo>
                    <a:pt x="273" y="85"/>
                    <a:pt x="274" y="86"/>
                    <a:pt x="259" y="88"/>
                  </a:cubicBezTo>
                  <a:cubicBezTo>
                    <a:pt x="260" y="89"/>
                    <a:pt x="260" y="90"/>
                    <a:pt x="265" y="90"/>
                  </a:cubicBezTo>
                  <a:cubicBezTo>
                    <a:pt x="270" y="90"/>
                    <a:pt x="274" y="92"/>
                    <a:pt x="276" y="92"/>
                  </a:cubicBezTo>
                  <a:cubicBezTo>
                    <a:pt x="278" y="93"/>
                    <a:pt x="278" y="93"/>
                    <a:pt x="278" y="96"/>
                  </a:cubicBezTo>
                  <a:cubicBezTo>
                    <a:pt x="278" y="98"/>
                    <a:pt x="278" y="99"/>
                    <a:pt x="275" y="100"/>
                  </a:cubicBezTo>
                  <a:cubicBezTo>
                    <a:pt x="272" y="101"/>
                    <a:pt x="261" y="103"/>
                    <a:pt x="261" y="103"/>
                  </a:cubicBezTo>
                  <a:cubicBezTo>
                    <a:pt x="260" y="103"/>
                    <a:pt x="260" y="103"/>
                    <a:pt x="260" y="105"/>
                  </a:cubicBezTo>
                  <a:cubicBezTo>
                    <a:pt x="260" y="106"/>
                    <a:pt x="259" y="117"/>
                    <a:pt x="260" y="126"/>
                  </a:cubicBezTo>
                  <a:cubicBezTo>
                    <a:pt x="261" y="135"/>
                    <a:pt x="264" y="150"/>
                    <a:pt x="271" y="169"/>
                  </a:cubicBezTo>
                  <a:cubicBezTo>
                    <a:pt x="279" y="189"/>
                    <a:pt x="287" y="204"/>
                    <a:pt x="304" y="232"/>
                  </a:cubicBezTo>
                  <a:cubicBezTo>
                    <a:pt x="317" y="253"/>
                    <a:pt x="348" y="301"/>
                    <a:pt x="358" y="323"/>
                  </a:cubicBezTo>
                  <a:cubicBezTo>
                    <a:pt x="369" y="347"/>
                    <a:pt x="371" y="352"/>
                    <a:pt x="377" y="371"/>
                  </a:cubicBezTo>
                  <a:cubicBezTo>
                    <a:pt x="383" y="391"/>
                    <a:pt x="381" y="399"/>
                    <a:pt x="379" y="402"/>
                  </a:cubicBezTo>
                  <a:cubicBezTo>
                    <a:pt x="378" y="404"/>
                    <a:pt x="375" y="408"/>
                    <a:pt x="375" y="410"/>
                  </a:cubicBezTo>
                  <a:cubicBezTo>
                    <a:pt x="374" y="412"/>
                    <a:pt x="375" y="418"/>
                    <a:pt x="375" y="418"/>
                  </a:cubicBezTo>
                  <a:cubicBezTo>
                    <a:pt x="376" y="418"/>
                    <a:pt x="376" y="418"/>
                    <a:pt x="376" y="418"/>
                  </a:cubicBezTo>
                  <a:cubicBezTo>
                    <a:pt x="377" y="683"/>
                    <a:pt x="377" y="683"/>
                    <a:pt x="377" y="683"/>
                  </a:cubicBezTo>
                  <a:cubicBezTo>
                    <a:pt x="376" y="684"/>
                    <a:pt x="376" y="684"/>
                    <a:pt x="376" y="684"/>
                  </a:cubicBezTo>
                  <a:cubicBezTo>
                    <a:pt x="376" y="684"/>
                    <a:pt x="375" y="685"/>
                    <a:pt x="375" y="688"/>
                  </a:cubicBezTo>
                  <a:cubicBezTo>
                    <a:pt x="375" y="693"/>
                    <a:pt x="376" y="693"/>
                    <a:pt x="377" y="696"/>
                  </a:cubicBezTo>
                  <a:cubicBezTo>
                    <a:pt x="379" y="699"/>
                    <a:pt x="381" y="706"/>
                    <a:pt x="380" y="717"/>
                  </a:cubicBezTo>
                  <a:cubicBezTo>
                    <a:pt x="380" y="727"/>
                    <a:pt x="380" y="731"/>
                    <a:pt x="377" y="735"/>
                  </a:cubicBezTo>
                  <a:cubicBezTo>
                    <a:pt x="373" y="740"/>
                    <a:pt x="373" y="742"/>
                    <a:pt x="372" y="746"/>
                  </a:cubicBezTo>
                  <a:cubicBezTo>
                    <a:pt x="371" y="751"/>
                    <a:pt x="370" y="754"/>
                    <a:pt x="370" y="756"/>
                  </a:cubicBezTo>
                  <a:cubicBezTo>
                    <a:pt x="370" y="758"/>
                    <a:pt x="368" y="767"/>
                    <a:pt x="365" y="771"/>
                  </a:cubicBezTo>
                  <a:cubicBezTo>
                    <a:pt x="365" y="772"/>
                    <a:pt x="363" y="779"/>
                    <a:pt x="363" y="782"/>
                  </a:cubicBezTo>
                  <a:cubicBezTo>
                    <a:pt x="362" y="785"/>
                    <a:pt x="361" y="791"/>
                    <a:pt x="360" y="794"/>
                  </a:cubicBezTo>
                  <a:cubicBezTo>
                    <a:pt x="359" y="797"/>
                    <a:pt x="358" y="802"/>
                    <a:pt x="357" y="806"/>
                  </a:cubicBezTo>
                  <a:cubicBezTo>
                    <a:pt x="357" y="809"/>
                    <a:pt x="356" y="815"/>
                    <a:pt x="356" y="819"/>
                  </a:cubicBezTo>
                  <a:cubicBezTo>
                    <a:pt x="354" y="824"/>
                    <a:pt x="353" y="828"/>
                    <a:pt x="354" y="831"/>
                  </a:cubicBezTo>
                  <a:cubicBezTo>
                    <a:pt x="354" y="834"/>
                    <a:pt x="353" y="840"/>
                    <a:pt x="352" y="843"/>
                  </a:cubicBezTo>
                  <a:cubicBezTo>
                    <a:pt x="352" y="847"/>
                    <a:pt x="351" y="853"/>
                    <a:pt x="352" y="857"/>
                  </a:cubicBezTo>
                  <a:cubicBezTo>
                    <a:pt x="352" y="860"/>
                    <a:pt x="351" y="866"/>
                    <a:pt x="351" y="868"/>
                  </a:cubicBezTo>
                  <a:cubicBezTo>
                    <a:pt x="351" y="871"/>
                    <a:pt x="351" y="878"/>
                    <a:pt x="351" y="881"/>
                  </a:cubicBezTo>
                  <a:cubicBezTo>
                    <a:pt x="352" y="884"/>
                    <a:pt x="352" y="888"/>
                    <a:pt x="352" y="891"/>
                  </a:cubicBezTo>
                  <a:cubicBezTo>
                    <a:pt x="352" y="895"/>
                    <a:pt x="352" y="899"/>
                    <a:pt x="352" y="904"/>
                  </a:cubicBezTo>
                  <a:cubicBezTo>
                    <a:pt x="353" y="908"/>
                    <a:pt x="354" y="914"/>
                    <a:pt x="354" y="917"/>
                  </a:cubicBezTo>
                  <a:cubicBezTo>
                    <a:pt x="355" y="920"/>
                    <a:pt x="355" y="928"/>
                    <a:pt x="356" y="931"/>
                  </a:cubicBezTo>
                  <a:cubicBezTo>
                    <a:pt x="357" y="933"/>
                    <a:pt x="359" y="939"/>
                    <a:pt x="359" y="944"/>
                  </a:cubicBezTo>
                  <a:cubicBezTo>
                    <a:pt x="359" y="948"/>
                    <a:pt x="359" y="952"/>
                    <a:pt x="360" y="956"/>
                  </a:cubicBezTo>
                  <a:cubicBezTo>
                    <a:pt x="362" y="959"/>
                    <a:pt x="364" y="966"/>
                    <a:pt x="365" y="971"/>
                  </a:cubicBezTo>
                  <a:cubicBezTo>
                    <a:pt x="365" y="976"/>
                    <a:pt x="365" y="977"/>
                    <a:pt x="367" y="980"/>
                  </a:cubicBezTo>
                  <a:cubicBezTo>
                    <a:pt x="368" y="983"/>
                    <a:pt x="371" y="990"/>
                    <a:pt x="372" y="995"/>
                  </a:cubicBezTo>
                  <a:cubicBezTo>
                    <a:pt x="372" y="999"/>
                    <a:pt x="372" y="1000"/>
                    <a:pt x="373" y="1003"/>
                  </a:cubicBezTo>
                  <a:cubicBezTo>
                    <a:pt x="374" y="1006"/>
                    <a:pt x="373" y="1006"/>
                    <a:pt x="376" y="1009"/>
                  </a:cubicBezTo>
                  <a:cubicBezTo>
                    <a:pt x="378" y="1013"/>
                    <a:pt x="381" y="1015"/>
                    <a:pt x="381" y="1025"/>
                  </a:cubicBezTo>
                  <a:cubicBezTo>
                    <a:pt x="381" y="1034"/>
                    <a:pt x="379" y="1051"/>
                    <a:pt x="375" y="1075"/>
                  </a:cubicBezTo>
                  <a:cubicBezTo>
                    <a:pt x="370" y="1099"/>
                    <a:pt x="359" y="1126"/>
                    <a:pt x="352" y="1140"/>
                  </a:cubicBezTo>
                  <a:cubicBezTo>
                    <a:pt x="344" y="1154"/>
                    <a:pt x="336" y="1160"/>
                    <a:pt x="323" y="1163"/>
                  </a:cubicBezTo>
                  <a:cubicBezTo>
                    <a:pt x="311" y="1166"/>
                    <a:pt x="293" y="1162"/>
                    <a:pt x="282" y="1159"/>
                  </a:cubicBezTo>
                  <a:cubicBezTo>
                    <a:pt x="270" y="1155"/>
                    <a:pt x="259" y="1150"/>
                    <a:pt x="252" y="1146"/>
                  </a:cubicBezTo>
                  <a:cubicBezTo>
                    <a:pt x="249" y="1153"/>
                    <a:pt x="243" y="1162"/>
                    <a:pt x="238" y="1167"/>
                  </a:cubicBezTo>
                  <a:cubicBezTo>
                    <a:pt x="233" y="1173"/>
                    <a:pt x="228" y="1174"/>
                    <a:pt x="200" y="1174"/>
                  </a:cubicBezTo>
                  <a:cubicBezTo>
                    <a:pt x="172" y="1174"/>
                    <a:pt x="162" y="1172"/>
                    <a:pt x="154" y="1163"/>
                  </a:cubicBezTo>
                  <a:cubicBezTo>
                    <a:pt x="146" y="1153"/>
                    <a:pt x="144" y="1144"/>
                    <a:pt x="143" y="1141"/>
                  </a:cubicBezTo>
                  <a:cubicBezTo>
                    <a:pt x="139" y="1142"/>
                    <a:pt x="133" y="1145"/>
                    <a:pt x="124" y="1150"/>
                  </a:cubicBezTo>
                  <a:cubicBezTo>
                    <a:pt x="116" y="1155"/>
                    <a:pt x="108" y="1159"/>
                    <a:pt x="90" y="1162"/>
                  </a:cubicBezTo>
                  <a:cubicBezTo>
                    <a:pt x="72" y="1165"/>
                    <a:pt x="48" y="1160"/>
                    <a:pt x="38" y="1151"/>
                  </a:cubicBezTo>
                  <a:cubicBezTo>
                    <a:pt x="30" y="1142"/>
                    <a:pt x="22" y="1119"/>
                    <a:pt x="15" y="1100"/>
                  </a:cubicBezTo>
                  <a:cubicBezTo>
                    <a:pt x="9" y="1082"/>
                    <a:pt x="1" y="1040"/>
                    <a:pt x="1" y="1033"/>
                  </a:cubicBezTo>
                  <a:cubicBezTo>
                    <a:pt x="0" y="1022"/>
                    <a:pt x="1" y="1015"/>
                    <a:pt x="3" y="1012"/>
                  </a:cubicBezTo>
                  <a:cubicBezTo>
                    <a:pt x="5" y="1010"/>
                    <a:pt x="6" y="1009"/>
                    <a:pt x="8" y="1003"/>
                  </a:cubicBezTo>
                  <a:cubicBezTo>
                    <a:pt x="9" y="997"/>
                    <a:pt x="10" y="997"/>
                    <a:pt x="10" y="993"/>
                  </a:cubicBezTo>
                  <a:cubicBezTo>
                    <a:pt x="11" y="989"/>
                    <a:pt x="12" y="983"/>
                    <a:pt x="14" y="979"/>
                  </a:cubicBezTo>
                  <a:cubicBezTo>
                    <a:pt x="16" y="975"/>
                    <a:pt x="17" y="974"/>
                    <a:pt x="17" y="970"/>
                  </a:cubicBezTo>
                  <a:cubicBezTo>
                    <a:pt x="17" y="966"/>
                    <a:pt x="18" y="960"/>
                    <a:pt x="20" y="955"/>
                  </a:cubicBezTo>
                  <a:cubicBezTo>
                    <a:pt x="22" y="950"/>
                    <a:pt x="22" y="949"/>
                    <a:pt x="22" y="945"/>
                  </a:cubicBezTo>
                  <a:cubicBezTo>
                    <a:pt x="22" y="941"/>
                    <a:pt x="23" y="935"/>
                    <a:pt x="25" y="930"/>
                  </a:cubicBezTo>
                  <a:cubicBezTo>
                    <a:pt x="26" y="925"/>
                    <a:pt x="27" y="924"/>
                    <a:pt x="26" y="918"/>
                  </a:cubicBezTo>
                  <a:cubicBezTo>
                    <a:pt x="26" y="913"/>
                    <a:pt x="27" y="909"/>
                    <a:pt x="29" y="905"/>
                  </a:cubicBezTo>
                  <a:cubicBezTo>
                    <a:pt x="30" y="900"/>
                    <a:pt x="30" y="898"/>
                    <a:pt x="30" y="894"/>
                  </a:cubicBezTo>
                  <a:cubicBezTo>
                    <a:pt x="30" y="889"/>
                    <a:pt x="29" y="884"/>
                    <a:pt x="30" y="879"/>
                  </a:cubicBezTo>
                  <a:cubicBezTo>
                    <a:pt x="32" y="874"/>
                    <a:pt x="31" y="872"/>
                    <a:pt x="31" y="868"/>
                  </a:cubicBezTo>
                  <a:cubicBezTo>
                    <a:pt x="30" y="864"/>
                    <a:pt x="30" y="858"/>
                    <a:pt x="30" y="854"/>
                  </a:cubicBezTo>
                  <a:cubicBezTo>
                    <a:pt x="31" y="849"/>
                    <a:pt x="31" y="847"/>
                    <a:pt x="30" y="843"/>
                  </a:cubicBezTo>
                  <a:cubicBezTo>
                    <a:pt x="29" y="839"/>
                    <a:pt x="28" y="834"/>
                    <a:pt x="29" y="828"/>
                  </a:cubicBezTo>
                  <a:cubicBezTo>
                    <a:pt x="29" y="825"/>
                    <a:pt x="29" y="822"/>
                    <a:pt x="28" y="819"/>
                  </a:cubicBezTo>
                  <a:cubicBezTo>
                    <a:pt x="27" y="816"/>
                    <a:pt x="26" y="812"/>
                    <a:pt x="26" y="806"/>
                  </a:cubicBezTo>
                  <a:cubicBezTo>
                    <a:pt x="26" y="801"/>
                    <a:pt x="25" y="799"/>
                    <a:pt x="24" y="796"/>
                  </a:cubicBezTo>
                  <a:cubicBezTo>
                    <a:pt x="24" y="794"/>
                    <a:pt x="21" y="788"/>
                    <a:pt x="20" y="782"/>
                  </a:cubicBezTo>
                  <a:cubicBezTo>
                    <a:pt x="20" y="775"/>
                    <a:pt x="19" y="774"/>
                    <a:pt x="18" y="771"/>
                  </a:cubicBezTo>
                  <a:cubicBezTo>
                    <a:pt x="17" y="769"/>
                    <a:pt x="14" y="762"/>
                    <a:pt x="13" y="756"/>
                  </a:cubicBezTo>
                  <a:cubicBezTo>
                    <a:pt x="12" y="750"/>
                    <a:pt x="11" y="746"/>
                    <a:pt x="10" y="744"/>
                  </a:cubicBezTo>
                  <a:cubicBezTo>
                    <a:pt x="9" y="742"/>
                    <a:pt x="5" y="737"/>
                    <a:pt x="4" y="732"/>
                  </a:cubicBezTo>
                  <a:cubicBezTo>
                    <a:pt x="3" y="728"/>
                    <a:pt x="3" y="717"/>
                    <a:pt x="3" y="709"/>
                  </a:cubicBezTo>
                  <a:cubicBezTo>
                    <a:pt x="3" y="701"/>
                    <a:pt x="3" y="698"/>
                    <a:pt x="5" y="694"/>
                  </a:cubicBezTo>
                  <a:cubicBezTo>
                    <a:pt x="8" y="690"/>
                    <a:pt x="8" y="688"/>
                    <a:pt x="8" y="684"/>
                  </a:cubicBezTo>
                  <a:cubicBezTo>
                    <a:pt x="8" y="683"/>
                    <a:pt x="8" y="683"/>
                    <a:pt x="8" y="683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8" y="420"/>
                    <a:pt x="8" y="420"/>
                    <a:pt x="8" y="420"/>
                  </a:cubicBezTo>
                  <a:cubicBezTo>
                    <a:pt x="8" y="420"/>
                    <a:pt x="8" y="415"/>
                    <a:pt x="8" y="411"/>
                  </a:cubicBezTo>
                  <a:cubicBezTo>
                    <a:pt x="7" y="408"/>
                    <a:pt x="7" y="407"/>
                    <a:pt x="5" y="403"/>
                  </a:cubicBezTo>
                  <a:cubicBezTo>
                    <a:pt x="2" y="399"/>
                    <a:pt x="2" y="394"/>
                    <a:pt x="5" y="379"/>
                  </a:cubicBezTo>
                  <a:cubicBezTo>
                    <a:pt x="6" y="364"/>
                    <a:pt x="19" y="335"/>
                    <a:pt x="24" y="325"/>
                  </a:cubicBezTo>
                  <a:cubicBezTo>
                    <a:pt x="31" y="311"/>
                    <a:pt x="43" y="292"/>
                    <a:pt x="52" y="276"/>
                  </a:cubicBezTo>
                  <a:cubicBezTo>
                    <a:pt x="62" y="261"/>
                    <a:pt x="77" y="237"/>
                    <a:pt x="86" y="222"/>
                  </a:cubicBezTo>
                  <a:cubicBezTo>
                    <a:pt x="95" y="207"/>
                    <a:pt x="104" y="191"/>
                    <a:pt x="110" y="178"/>
                  </a:cubicBezTo>
                  <a:cubicBezTo>
                    <a:pt x="115" y="165"/>
                    <a:pt x="121" y="151"/>
                    <a:pt x="122" y="141"/>
                  </a:cubicBezTo>
                  <a:cubicBezTo>
                    <a:pt x="124" y="132"/>
                    <a:pt x="125" y="122"/>
                    <a:pt x="125" y="115"/>
                  </a:cubicBezTo>
                  <a:cubicBezTo>
                    <a:pt x="125" y="108"/>
                    <a:pt x="125" y="105"/>
                    <a:pt x="125" y="103"/>
                  </a:cubicBezTo>
                  <a:cubicBezTo>
                    <a:pt x="125" y="103"/>
                    <a:pt x="125" y="103"/>
                    <a:pt x="122" y="103"/>
                  </a:cubicBezTo>
                  <a:cubicBezTo>
                    <a:pt x="119" y="103"/>
                    <a:pt x="114" y="102"/>
                    <a:pt x="111" y="101"/>
                  </a:cubicBezTo>
                  <a:cubicBezTo>
                    <a:pt x="108" y="100"/>
                    <a:pt x="105" y="99"/>
                    <a:pt x="106" y="95"/>
                  </a:cubicBezTo>
                  <a:cubicBezTo>
                    <a:pt x="106" y="92"/>
                    <a:pt x="109" y="92"/>
                    <a:pt x="112" y="91"/>
                  </a:cubicBezTo>
                  <a:cubicBezTo>
                    <a:pt x="115" y="90"/>
                    <a:pt x="122" y="90"/>
                    <a:pt x="124" y="89"/>
                  </a:cubicBezTo>
                  <a:cubicBezTo>
                    <a:pt x="126" y="88"/>
                    <a:pt x="126" y="88"/>
                    <a:pt x="126" y="86"/>
                  </a:cubicBezTo>
                  <a:cubicBezTo>
                    <a:pt x="119" y="86"/>
                    <a:pt x="111" y="86"/>
                    <a:pt x="111" y="82"/>
                  </a:cubicBezTo>
                  <a:cubicBezTo>
                    <a:pt x="112" y="79"/>
                    <a:pt x="112" y="67"/>
                    <a:pt x="113" y="61"/>
                  </a:cubicBezTo>
                  <a:cubicBezTo>
                    <a:pt x="113" y="56"/>
                    <a:pt x="113" y="43"/>
                    <a:pt x="114" y="35"/>
                  </a:cubicBezTo>
                  <a:cubicBezTo>
                    <a:pt x="115" y="27"/>
                    <a:pt x="117" y="17"/>
                    <a:pt x="117" y="13"/>
                  </a:cubicBezTo>
                  <a:cubicBezTo>
                    <a:pt x="118" y="9"/>
                    <a:pt x="121" y="5"/>
                    <a:pt x="129" y="3"/>
                  </a:cubicBezTo>
                  <a:cubicBezTo>
                    <a:pt x="136" y="2"/>
                    <a:pt x="179" y="0"/>
                    <a:pt x="192" y="0"/>
                  </a:cubicBezTo>
                  <a:cubicBezTo>
                    <a:pt x="192" y="0"/>
                    <a:pt x="253" y="0"/>
                    <a:pt x="26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25"/>
            <p:cNvSpPr>
              <a:spLocks/>
            </p:cNvSpPr>
            <p:nvPr userDrawn="1"/>
          </p:nvSpPr>
          <p:spPr bwMode="auto">
            <a:xfrm>
              <a:off x="4150143" y="-4366796"/>
              <a:ext cx="1238250" cy="3654426"/>
            </a:xfrm>
            <a:custGeom>
              <a:avLst/>
              <a:gdLst>
                <a:gd name="T0" fmla="*/ 376 w 578"/>
                <a:gd name="T1" fmla="*/ 99 h 1705"/>
                <a:gd name="T2" fmla="*/ 357 w 578"/>
                <a:gd name="T3" fmla="*/ 108 h 1705"/>
                <a:gd name="T4" fmla="*/ 378 w 578"/>
                <a:gd name="T5" fmla="*/ 194 h 1705"/>
                <a:gd name="T6" fmla="*/ 473 w 578"/>
                <a:gd name="T7" fmla="*/ 342 h 1705"/>
                <a:gd name="T8" fmla="*/ 557 w 578"/>
                <a:gd name="T9" fmla="*/ 511 h 1705"/>
                <a:gd name="T10" fmla="*/ 576 w 578"/>
                <a:gd name="T11" fmla="*/ 612 h 1705"/>
                <a:gd name="T12" fmla="*/ 571 w 578"/>
                <a:gd name="T13" fmla="*/ 635 h 1705"/>
                <a:gd name="T14" fmla="*/ 572 w 578"/>
                <a:gd name="T15" fmla="*/ 991 h 1705"/>
                <a:gd name="T16" fmla="*/ 571 w 578"/>
                <a:gd name="T17" fmla="*/ 1003 h 1705"/>
                <a:gd name="T18" fmla="*/ 575 w 578"/>
                <a:gd name="T19" fmla="*/ 1023 h 1705"/>
                <a:gd name="T20" fmla="*/ 542 w 578"/>
                <a:gd name="T21" fmla="*/ 1213 h 1705"/>
                <a:gd name="T22" fmla="*/ 549 w 578"/>
                <a:gd name="T23" fmla="*/ 1304 h 1705"/>
                <a:gd name="T24" fmla="*/ 577 w 578"/>
                <a:gd name="T25" fmla="*/ 1410 h 1705"/>
                <a:gd name="T26" fmla="*/ 545 w 578"/>
                <a:gd name="T27" fmla="*/ 1593 h 1705"/>
                <a:gd name="T28" fmla="*/ 459 w 578"/>
                <a:gd name="T29" fmla="*/ 1692 h 1705"/>
                <a:gd name="T30" fmla="*/ 384 w 578"/>
                <a:gd name="T31" fmla="*/ 1674 h 1705"/>
                <a:gd name="T32" fmla="*/ 346 w 578"/>
                <a:gd name="T33" fmla="*/ 1666 h 1705"/>
                <a:gd name="T34" fmla="*/ 286 w 578"/>
                <a:gd name="T35" fmla="*/ 1705 h 1705"/>
                <a:gd name="T36" fmla="*/ 228 w 578"/>
                <a:gd name="T37" fmla="*/ 1669 h 1705"/>
                <a:gd name="T38" fmla="*/ 160 w 578"/>
                <a:gd name="T39" fmla="*/ 1690 h 1705"/>
                <a:gd name="T40" fmla="*/ 72 w 578"/>
                <a:gd name="T41" fmla="*/ 1653 h 1705"/>
                <a:gd name="T42" fmla="*/ 5 w 578"/>
                <a:gd name="T43" fmla="*/ 1459 h 1705"/>
                <a:gd name="T44" fmla="*/ 20 w 578"/>
                <a:gd name="T45" fmla="*/ 1325 h 1705"/>
                <a:gd name="T46" fmla="*/ 39 w 578"/>
                <a:gd name="T47" fmla="*/ 1215 h 1705"/>
                <a:gd name="T48" fmla="*/ 5 w 578"/>
                <a:gd name="T49" fmla="*/ 1023 h 1705"/>
                <a:gd name="T50" fmla="*/ 9 w 578"/>
                <a:gd name="T51" fmla="*/ 991 h 1705"/>
                <a:gd name="T52" fmla="*/ 7 w 578"/>
                <a:gd name="T53" fmla="*/ 634 h 1705"/>
                <a:gd name="T54" fmla="*/ 9 w 578"/>
                <a:gd name="T55" fmla="*/ 629 h 1705"/>
                <a:gd name="T56" fmla="*/ 2 w 578"/>
                <a:gd name="T57" fmla="*/ 595 h 1705"/>
                <a:gd name="T58" fmla="*/ 54 w 578"/>
                <a:gd name="T59" fmla="*/ 425 h 1705"/>
                <a:gd name="T60" fmla="*/ 168 w 578"/>
                <a:gd name="T61" fmla="*/ 258 h 1705"/>
                <a:gd name="T62" fmla="*/ 220 w 578"/>
                <a:gd name="T63" fmla="*/ 128 h 1705"/>
                <a:gd name="T64" fmla="*/ 202 w 578"/>
                <a:gd name="T65" fmla="*/ 102 h 1705"/>
                <a:gd name="T66" fmla="*/ 210 w 578"/>
                <a:gd name="T67" fmla="*/ 93 h 1705"/>
                <a:gd name="T68" fmla="*/ 205 w 578"/>
                <a:gd name="T69" fmla="*/ 77 h 1705"/>
                <a:gd name="T70" fmla="*/ 207 w 578"/>
                <a:gd name="T71" fmla="*/ 34 h 1705"/>
                <a:gd name="T72" fmla="*/ 232 w 578"/>
                <a:gd name="T73" fmla="*/ 3 h 1705"/>
                <a:gd name="T74" fmla="*/ 347 w 578"/>
                <a:gd name="T75" fmla="*/ 3 h 1705"/>
                <a:gd name="T76" fmla="*/ 368 w 578"/>
                <a:gd name="T77" fmla="*/ 26 h 1705"/>
                <a:gd name="T78" fmla="*/ 371 w 578"/>
                <a:gd name="T79" fmla="*/ 79 h 1705"/>
                <a:gd name="T80" fmla="*/ 366 w 578"/>
                <a:gd name="T81" fmla="*/ 92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8" h="1705">
                  <a:moveTo>
                    <a:pt x="373" y="94"/>
                  </a:moveTo>
                  <a:cubicBezTo>
                    <a:pt x="375" y="95"/>
                    <a:pt x="375" y="96"/>
                    <a:pt x="376" y="99"/>
                  </a:cubicBezTo>
                  <a:cubicBezTo>
                    <a:pt x="376" y="103"/>
                    <a:pt x="375" y="105"/>
                    <a:pt x="370" y="106"/>
                  </a:cubicBezTo>
                  <a:cubicBezTo>
                    <a:pt x="364" y="107"/>
                    <a:pt x="358" y="108"/>
                    <a:pt x="357" y="108"/>
                  </a:cubicBezTo>
                  <a:cubicBezTo>
                    <a:pt x="357" y="111"/>
                    <a:pt x="356" y="128"/>
                    <a:pt x="359" y="139"/>
                  </a:cubicBezTo>
                  <a:cubicBezTo>
                    <a:pt x="362" y="150"/>
                    <a:pt x="373" y="181"/>
                    <a:pt x="378" y="194"/>
                  </a:cubicBezTo>
                  <a:cubicBezTo>
                    <a:pt x="384" y="207"/>
                    <a:pt x="398" y="241"/>
                    <a:pt x="415" y="268"/>
                  </a:cubicBezTo>
                  <a:cubicBezTo>
                    <a:pt x="433" y="294"/>
                    <a:pt x="455" y="321"/>
                    <a:pt x="473" y="342"/>
                  </a:cubicBezTo>
                  <a:cubicBezTo>
                    <a:pt x="491" y="363"/>
                    <a:pt x="515" y="405"/>
                    <a:pt x="528" y="432"/>
                  </a:cubicBezTo>
                  <a:cubicBezTo>
                    <a:pt x="538" y="453"/>
                    <a:pt x="548" y="481"/>
                    <a:pt x="557" y="511"/>
                  </a:cubicBezTo>
                  <a:cubicBezTo>
                    <a:pt x="566" y="541"/>
                    <a:pt x="573" y="579"/>
                    <a:pt x="575" y="590"/>
                  </a:cubicBezTo>
                  <a:cubicBezTo>
                    <a:pt x="577" y="601"/>
                    <a:pt x="577" y="606"/>
                    <a:pt x="576" y="612"/>
                  </a:cubicBezTo>
                  <a:cubicBezTo>
                    <a:pt x="574" y="617"/>
                    <a:pt x="572" y="620"/>
                    <a:pt x="572" y="623"/>
                  </a:cubicBezTo>
                  <a:cubicBezTo>
                    <a:pt x="572" y="626"/>
                    <a:pt x="571" y="635"/>
                    <a:pt x="571" y="635"/>
                  </a:cubicBezTo>
                  <a:cubicBezTo>
                    <a:pt x="572" y="635"/>
                    <a:pt x="572" y="635"/>
                    <a:pt x="572" y="635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1" y="991"/>
                    <a:pt x="571" y="991"/>
                    <a:pt x="571" y="991"/>
                  </a:cubicBezTo>
                  <a:cubicBezTo>
                    <a:pt x="571" y="994"/>
                    <a:pt x="571" y="1000"/>
                    <a:pt x="571" y="1003"/>
                  </a:cubicBezTo>
                  <a:cubicBezTo>
                    <a:pt x="571" y="1006"/>
                    <a:pt x="571" y="1009"/>
                    <a:pt x="573" y="1012"/>
                  </a:cubicBezTo>
                  <a:cubicBezTo>
                    <a:pt x="574" y="1015"/>
                    <a:pt x="575" y="1019"/>
                    <a:pt x="575" y="1023"/>
                  </a:cubicBezTo>
                  <a:cubicBezTo>
                    <a:pt x="575" y="1028"/>
                    <a:pt x="571" y="1052"/>
                    <a:pt x="567" y="1075"/>
                  </a:cubicBezTo>
                  <a:cubicBezTo>
                    <a:pt x="563" y="1099"/>
                    <a:pt x="545" y="1195"/>
                    <a:pt x="542" y="1213"/>
                  </a:cubicBezTo>
                  <a:cubicBezTo>
                    <a:pt x="538" y="1230"/>
                    <a:pt x="534" y="1251"/>
                    <a:pt x="538" y="1271"/>
                  </a:cubicBezTo>
                  <a:cubicBezTo>
                    <a:pt x="542" y="1291"/>
                    <a:pt x="544" y="1294"/>
                    <a:pt x="549" y="1304"/>
                  </a:cubicBezTo>
                  <a:cubicBezTo>
                    <a:pt x="555" y="1314"/>
                    <a:pt x="566" y="1335"/>
                    <a:pt x="570" y="1347"/>
                  </a:cubicBezTo>
                  <a:cubicBezTo>
                    <a:pt x="574" y="1360"/>
                    <a:pt x="577" y="1375"/>
                    <a:pt x="577" y="1410"/>
                  </a:cubicBezTo>
                  <a:cubicBezTo>
                    <a:pt x="577" y="1445"/>
                    <a:pt x="578" y="1474"/>
                    <a:pt x="572" y="1508"/>
                  </a:cubicBezTo>
                  <a:cubicBezTo>
                    <a:pt x="567" y="1542"/>
                    <a:pt x="556" y="1568"/>
                    <a:pt x="545" y="1593"/>
                  </a:cubicBezTo>
                  <a:cubicBezTo>
                    <a:pt x="533" y="1617"/>
                    <a:pt x="511" y="1649"/>
                    <a:pt x="499" y="1664"/>
                  </a:cubicBezTo>
                  <a:cubicBezTo>
                    <a:pt x="487" y="1679"/>
                    <a:pt x="473" y="1691"/>
                    <a:pt x="459" y="1692"/>
                  </a:cubicBezTo>
                  <a:cubicBezTo>
                    <a:pt x="445" y="1694"/>
                    <a:pt x="416" y="1690"/>
                    <a:pt x="408" y="1687"/>
                  </a:cubicBezTo>
                  <a:cubicBezTo>
                    <a:pt x="400" y="1684"/>
                    <a:pt x="388" y="1677"/>
                    <a:pt x="384" y="1674"/>
                  </a:cubicBezTo>
                  <a:cubicBezTo>
                    <a:pt x="377" y="1675"/>
                    <a:pt x="358" y="1672"/>
                    <a:pt x="351" y="1666"/>
                  </a:cubicBezTo>
                  <a:cubicBezTo>
                    <a:pt x="347" y="1666"/>
                    <a:pt x="346" y="1666"/>
                    <a:pt x="346" y="1666"/>
                  </a:cubicBezTo>
                  <a:cubicBezTo>
                    <a:pt x="343" y="1672"/>
                    <a:pt x="330" y="1692"/>
                    <a:pt x="319" y="1698"/>
                  </a:cubicBezTo>
                  <a:cubicBezTo>
                    <a:pt x="309" y="1704"/>
                    <a:pt x="303" y="1705"/>
                    <a:pt x="286" y="1705"/>
                  </a:cubicBezTo>
                  <a:cubicBezTo>
                    <a:pt x="269" y="1705"/>
                    <a:pt x="264" y="1704"/>
                    <a:pt x="254" y="1699"/>
                  </a:cubicBezTo>
                  <a:cubicBezTo>
                    <a:pt x="245" y="1693"/>
                    <a:pt x="234" y="1681"/>
                    <a:pt x="228" y="1669"/>
                  </a:cubicBezTo>
                  <a:cubicBezTo>
                    <a:pt x="222" y="1673"/>
                    <a:pt x="208" y="1673"/>
                    <a:pt x="196" y="1673"/>
                  </a:cubicBezTo>
                  <a:cubicBezTo>
                    <a:pt x="191" y="1676"/>
                    <a:pt x="168" y="1689"/>
                    <a:pt x="160" y="1690"/>
                  </a:cubicBezTo>
                  <a:cubicBezTo>
                    <a:pt x="151" y="1692"/>
                    <a:pt x="124" y="1692"/>
                    <a:pt x="113" y="1690"/>
                  </a:cubicBezTo>
                  <a:cubicBezTo>
                    <a:pt x="102" y="1687"/>
                    <a:pt x="88" y="1674"/>
                    <a:pt x="72" y="1653"/>
                  </a:cubicBezTo>
                  <a:cubicBezTo>
                    <a:pt x="56" y="1631"/>
                    <a:pt x="35" y="1596"/>
                    <a:pt x="22" y="1559"/>
                  </a:cubicBezTo>
                  <a:cubicBezTo>
                    <a:pt x="9" y="1522"/>
                    <a:pt x="7" y="1491"/>
                    <a:pt x="5" y="1459"/>
                  </a:cubicBezTo>
                  <a:cubicBezTo>
                    <a:pt x="2" y="1427"/>
                    <a:pt x="4" y="1385"/>
                    <a:pt x="5" y="1372"/>
                  </a:cubicBezTo>
                  <a:cubicBezTo>
                    <a:pt x="6" y="1360"/>
                    <a:pt x="11" y="1341"/>
                    <a:pt x="20" y="1325"/>
                  </a:cubicBezTo>
                  <a:cubicBezTo>
                    <a:pt x="29" y="1309"/>
                    <a:pt x="37" y="1301"/>
                    <a:pt x="41" y="1278"/>
                  </a:cubicBezTo>
                  <a:cubicBezTo>
                    <a:pt x="46" y="1255"/>
                    <a:pt x="44" y="1243"/>
                    <a:pt x="39" y="1215"/>
                  </a:cubicBezTo>
                  <a:cubicBezTo>
                    <a:pt x="34" y="1187"/>
                    <a:pt x="23" y="1140"/>
                    <a:pt x="17" y="1102"/>
                  </a:cubicBezTo>
                  <a:cubicBezTo>
                    <a:pt x="11" y="1064"/>
                    <a:pt x="5" y="1027"/>
                    <a:pt x="5" y="1023"/>
                  </a:cubicBezTo>
                  <a:cubicBezTo>
                    <a:pt x="5" y="1018"/>
                    <a:pt x="5" y="1013"/>
                    <a:pt x="7" y="1010"/>
                  </a:cubicBezTo>
                  <a:cubicBezTo>
                    <a:pt x="9" y="1007"/>
                    <a:pt x="9" y="991"/>
                    <a:pt x="9" y="991"/>
                  </a:cubicBezTo>
                  <a:cubicBezTo>
                    <a:pt x="8" y="991"/>
                    <a:pt x="8" y="991"/>
                    <a:pt x="8" y="991"/>
                  </a:cubicBezTo>
                  <a:cubicBezTo>
                    <a:pt x="7" y="634"/>
                    <a:pt x="7" y="634"/>
                    <a:pt x="7" y="634"/>
                  </a:cubicBezTo>
                  <a:cubicBezTo>
                    <a:pt x="9" y="633"/>
                    <a:pt x="9" y="633"/>
                    <a:pt x="9" y="633"/>
                  </a:cubicBezTo>
                  <a:cubicBezTo>
                    <a:pt x="9" y="633"/>
                    <a:pt x="9" y="634"/>
                    <a:pt x="9" y="629"/>
                  </a:cubicBezTo>
                  <a:cubicBezTo>
                    <a:pt x="9" y="624"/>
                    <a:pt x="7" y="620"/>
                    <a:pt x="4" y="616"/>
                  </a:cubicBezTo>
                  <a:cubicBezTo>
                    <a:pt x="1" y="612"/>
                    <a:pt x="0" y="603"/>
                    <a:pt x="2" y="595"/>
                  </a:cubicBezTo>
                  <a:cubicBezTo>
                    <a:pt x="3" y="586"/>
                    <a:pt x="11" y="545"/>
                    <a:pt x="17" y="524"/>
                  </a:cubicBezTo>
                  <a:cubicBezTo>
                    <a:pt x="23" y="503"/>
                    <a:pt x="37" y="460"/>
                    <a:pt x="54" y="425"/>
                  </a:cubicBezTo>
                  <a:cubicBezTo>
                    <a:pt x="70" y="390"/>
                    <a:pt x="98" y="353"/>
                    <a:pt x="113" y="333"/>
                  </a:cubicBezTo>
                  <a:cubicBezTo>
                    <a:pt x="128" y="313"/>
                    <a:pt x="145" y="301"/>
                    <a:pt x="168" y="258"/>
                  </a:cubicBezTo>
                  <a:cubicBezTo>
                    <a:pt x="190" y="215"/>
                    <a:pt x="200" y="198"/>
                    <a:pt x="208" y="169"/>
                  </a:cubicBezTo>
                  <a:cubicBezTo>
                    <a:pt x="217" y="140"/>
                    <a:pt x="219" y="135"/>
                    <a:pt x="220" y="128"/>
                  </a:cubicBezTo>
                  <a:cubicBezTo>
                    <a:pt x="220" y="120"/>
                    <a:pt x="220" y="109"/>
                    <a:pt x="220" y="109"/>
                  </a:cubicBezTo>
                  <a:cubicBezTo>
                    <a:pt x="205" y="108"/>
                    <a:pt x="202" y="104"/>
                    <a:pt x="202" y="102"/>
                  </a:cubicBezTo>
                  <a:cubicBezTo>
                    <a:pt x="202" y="99"/>
                    <a:pt x="202" y="99"/>
                    <a:pt x="202" y="98"/>
                  </a:cubicBezTo>
                  <a:cubicBezTo>
                    <a:pt x="203" y="95"/>
                    <a:pt x="206" y="94"/>
                    <a:pt x="210" y="93"/>
                  </a:cubicBezTo>
                  <a:cubicBezTo>
                    <a:pt x="206" y="93"/>
                    <a:pt x="206" y="93"/>
                    <a:pt x="206" y="91"/>
                  </a:cubicBezTo>
                  <a:cubicBezTo>
                    <a:pt x="206" y="90"/>
                    <a:pt x="205" y="81"/>
                    <a:pt x="205" y="77"/>
                  </a:cubicBezTo>
                  <a:cubicBezTo>
                    <a:pt x="205" y="72"/>
                    <a:pt x="205" y="70"/>
                    <a:pt x="206" y="63"/>
                  </a:cubicBezTo>
                  <a:cubicBezTo>
                    <a:pt x="206" y="57"/>
                    <a:pt x="206" y="47"/>
                    <a:pt x="207" y="34"/>
                  </a:cubicBezTo>
                  <a:cubicBezTo>
                    <a:pt x="209" y="21"/>
                    <a:pt x="211" y="10"/>
                    <a:pt x="213" y="8"/>
                  </a:cubicBezTo>
                  <a:cubicBezTo>
                    <a:pt x="216" y="5"/>
                    <a:pt x="224" y="4"/>
                    <a:pt x="232" y="3"/>
                  </a:cubicBezTo>
                  <a:cubicBezTo>
                    <a:pt x="241" y="2"/>
                    <a:pt x="259" y="0"/>
                    <a:pt x="282" y="0"/>
                  </a:cubicBezTo>
                  <a:cubicBezTo>
                    <a:pt x="304" y="0"/>
                    <a:pt x="336" y="1"/>
                    <a:pt x="347" y="3"/>
                  </a:cubicBezTo>
                  <a:cubicBezTo>
                    <a:pt x="357" y="4"/>
                    <a:pt x="363" y="6"/>
                    <a:pt x="364" y="9"/>
                  </a:cubicBezTo>
                  <a:cubicBezTo>
                    <a:pt x="365" y="12"/>
                    <a:pt x="367" y="19"/>
                    <a:pt x="368" y="26"/>
                  </a:cubicBezTo>
                  <a:cubicBezTo>
                    <a:pt x="369" y="33"/>
                    <a:pt x="371" y="46"/>
                    <a:pt x="371" y="55"/>
                  </a:cubicBezTo>
                  <a:cubicBezTo>
                    <a:pt x="370" y="64"/>
                    <a:pt x="371" y="74"/>
                    <a:pt x="371" y="79"/>
                  </a:cubicBezTo>
                  <a:cubicBezTo>
                    <a:pt x="371" y="83"/>
                    <a:pt x="370" y="88"/>
                    <a:pt x="370" y="90"/>
                  </a:cubicBezTo>
                  <a:cubicBezTo>
                    <a:pt x="370" y="92"/>
                    <a:pt x="368" y="92"/>
                    <a:pt x="366" y="92"/>
                  </a:cubicBezTo>
                  <a:cubicBezTo>
                    <a:pt x="370" y="93"/>
                    <a:pt x="372" y="94"/>
                    <a:pt x="373" y="94"/>
                  </a:cubicBezTo>
                  <a:close/>
                </a:path>
              </a:pathLst>
            </a:custGeom>
            <a:solidFill>
              <a:srgbClr val="66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26"/>
            <p:cNvSpPr>
              <a:spLocks/>
            </p:cNvSpPr>
            <p:nvPr userDrawn="1"/>
          </p:nvSpPr>
          <p:spPr bwMode="auto">
            <a:xfrm>
              <a:off x="-313908" y="-3769895"/>
              <a:ext cx="944563" cy="3057525"/>
            </a:xfrm>
            <a:custGeom>
              <a:avLst/>
              <a:gdLst>
                <a:gd name="T0" fmla="*/ 295 w 441"/>
                <a:gd name="T1" fmla="*/ 9 h 1426"/>
                <a:gd name="T2" fmla="*/ 298 w 441"/>
                <a:gd name="T3" fmla="*/ 19 h 1426"/>
                <a:gd name="T4" fmla="*/ 300 w 441"/>
                <a:gd name="T5" fmla="*/ 49 h 1426"/>
                <a:gd name="T6" fmla="*/ 290 w 441"/>
                <a:gd name="T7" fmla="*/ 90 h 1426"/>
                <a:gd name="T8" fmla="*/ 309 w 441"/>
                <a:gd name="T9" fmla="*/ 97 h 1426"/>
                <a:gd name="T10" fmla="*/ 291 w 441"/>
                <a:gd name="T11" fmla="*/ 104 h 1426"/>
                <a:gd name="T12" fmla="*/ 290 w 441"/>
                <a:gd name="T13" fmla="*/ 124 h 1426"/>
                <a:gd name="T14" fmla="*/ 320 w 441"/>
                <a:gd name="T15" fmla="*/ 185 h 1426"/>
                <a:gd name="T16" fmla="*/ 371 w 441"/>
                <a:gd name="T17" fmla="*/ 276 h 1426"/>
                <a:gd name="T18" fmla="*/ 431 w 441"/>
                <a:gd name="T19" fmla="*/ 457 h 1426"/>
                <a:gd name="T20" fmla="*/ 439 w 441"/>
                <a:gd name="T21" fmla="*/ 529 h 1426"/>
                <a:gd name="T22" fmla="*/ 430 w 441"/>
                <a:gd name="T23" fmla="*/ 558 h 1426"/>
                <a:gd name="T24" fmla="*/ 440 w 441"/>
                <a:gd name="T25" fmla="*/ 586 h 1426"/>
                <a:gd name="T26" fmla="*/ 430 w 441"/>
                <a:gd name="T27" fmla="*/ 632 h 1426"/>
                <a:gd name="T28" fmla="*/ 440 w 441"/>
                <a:gd name="T29" fmla="*/ 660 h 1426"/>
                <a:gd name="T30" fmla="*/ 436 w 441"/>
                <a:gd name="T31" fmla="*/ 703 h 1426"/>
                <a:gd name="T32" fmla="*/ 437 w 441"/>
                <a:gd name="T33" fmla="*/ 718 h 1426"/>
                <a:gd name="T34" fmla="*/ 437 w 441"/>
                <a:gd name="T35" fmla="*/ 1172 h 1426"/>
                <a:gd name="T36" fmla="*/ 437 w 441"/>
                <a:gd name="T37" fmla="*/ 1181 h 1426"/>
                <a:gd name="T38" fmla="*/ 435 w 441"/>
                <a:gd name="T39" fmla="*/ 1230 h 1426"/>
                <a:gd name="T40" fmla="*/ 435 w 441"/>
                <a:gd name="T41" fmla="*/ 1253 h 1426"/>
                <a:gd name="T42" fmla="*/ 433 w 441"/>
                <a:gd name="T43" fmla="*/ 1342 h 1426"/>
                <a:gd name="T44" fmla="*/ 355 w 441"/>
                <a:gd name="T45" fmla="*/ 1418 h 1426"/>
                <a:gd name="T46" fmla="*/ 323 w 441"/>
                <a:gd name="T47" fmla="*/ 1419 h 1426"/>
                <a:gd name="T48" fmla="*/ 297 w 441"/>
                <a:gd name="T49" fmla="*/ 1425 h 1426"/>
                <a:gd name="T50" fmla="*/ 229 w 441"/>
                <a:gd name="T51" fmla="*/ 1421 h 1426"/>
                <a:gd name="T52" fmla="*/ 204 w 441"/>
                <a:gd name="T53" fmla="*/ 1422 h 1426"/>
                <a:gd name="T54" fmla="*/ 136 w 441"/>
                <a:gd name="T55" fmla="*/ 1423 h 1426"/>
                <a:gd name="T56" fmla="*/ 107 w 441"/>
                <a:gd name="T57" fmla="*/ 1419 h 1426"/>
                <a:gd name="T58" fmla="*/ 50 w 441"/>
                <a:gd name="T59" fmla="*/ 1406 h 1426"/>
                <a:gd name="T60" fmla="*/ 3 w 441"/>
                <a:gd name="T61" fmla="*/ 1312 h 1426"/>
                <a:gd name="T62" fmla="*/ 11 w 441"/>
                <a:gd name="T63" fmla="*/ 1247 h 1426"/>
                <a:gd name="T64" fmla="*/ 2 w 441"/>
                <a:gd name="T65" fmla="*/ 1219 h 1426"/>
                <a:gd name="T66" fmla="*/ 10 w 441"/>
                <a:gd name="T67" fmla="*/ 1174 h 1426"/>
                <a:gd name="T68" fmla="*/ 2 w 441"/>
                <a:gd name="T69" fmla="*/ 719 h 1426"/>
                <a:gd name="T70" fmla="*/ 6 w 441"/>
                <a:gd name="T71" fmla="*/ 713 h 1426"/>
                <a:gd name="T72" fmla="*/ 0 w 441"/>
                <a:gd name="T73" fmla="*/ 669 h 1426"/>
                <a:gd name="T74" fmla="*/ 10 w 441"/>
                <a:gd name="T75" fmla="*/ 632 h 1426"/>
                <a:gd name="T76" fmla="*/ 1 w 441"/>
                <a:gd name="T77" fmla="*/ 593 h 1426"/>
                <a:gd name="T78" fmla="*/ 10 w 441"/>
                <a:gd name="T79" fmla="*/ 551 h 1426"/>
                <a:gd name="T80" fmla="*/ 8 w 441"/>
                <a:gd name="T81" fmla="*/ 472 h 1426"/>
                <a:gd name="T82" fmla="*/ 42 w 441"/>
                <a:gd name="T83" fmla="*/ 341 h 1426"/>
                <a:gd name="T84" fmla="*/ 121 w 441"/>
                <a:gd name="T85" fmla="*/ 182 h 1426"/>
                <a:gd name="T86" fmla="*/ 150 w 441"/>
                <a:gd name="T87" fmla="*/ 125 h 1426"/>
                <a:gd name="T88" fmla="*/ 147 w 441"/>
                <a:gd name="T89" fmla="*/ 104 h 1426"/>
                <a:gd name="T90" fmla="*/ 131 w 441"/>
                <a:gd name="T91" fmla="*/ 97 h 1426"/>
                <a:gd name="T92" fmla="*/ 149 w 441"/>
                <a:gd name="T93" fmla="*/ 90 h 1426"/>
                <a:gd name="T94" fmla="*/ 139 w 441"/>
                <a:gd name="T95" fmla="*/ 65 h 1426"/>
                <a:gd name="T96" fmla="*/ 141 w 441"/>
                <a:gd name="T97" fmla="*/ 20 h 1426"/>
                <a:gd name="T98" fmla="*/ 152 w 441"/>
                <a:gd name="T99" fmla="*/ 5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1" h="1426">
                  <a:moveTo>
                    <a:pt x="220" y="0"/>
                  </a:moveTo>
                  <a:cubicBezTo>
                    <a:pt x="277" y="0"/>
                    <a:pt x="292" y="5"/>
                    <a:pt x="295" y="9"/>
                  </a:cubicBezTo>
                  <a:cubicBezTo>
                    <a:pt x="299" y="13"/>
                    <a:pt x="297" y="15"/>
                    <a:pt x="297" y="17"/>
                  </a:cubicBezTo>
                  <a:cubicBezTo>
                    <a:pt x="298" y="19"/>
                    <a:pt x="298" y="18"/>
                    <a:pt x="298" y="19"/>
                  </a:cubicBezTo>
                  <a:cubicBezTo>
                    <a:pt x="299" y="20"/>
                    <a:pt x="299" y="23"/>
                    <a:pt x="299" y="26"/>
                  </a:cubicBezTo>
                  <a:cubicBezTo>
                    <a:pt x="299" y="30"/>
                    <a:pt x="299" y="40"/>
                    <a:pt x="300" y="49"/>
                  </a:cubicBezTo>
                  <a:cubicBezTo>
                    <a:pt x="301" y="57"/>
                    <a:pt x="303" y="77"/>
                    <a:pt x="303" y="81"/>
                  </a:cubicBezTo>
                  <a:cubicBezTo>
                    <a:pt x="303" y="86"/>
                    <a:pt x="305" y="88"/>
                    <a:pt x="290" y="90"/>
                  </a:cubicBezTo>
                  <a:cubicBezTo>
                    <a:pt x="291" y="91"/>
                    <a:pt x="293" y="91"/>
                    <a:pt x="299" y="92"/>
                  </a:cubicBezTo>
                  <a:cubicBezTo>
                    <a:pt x="304" y="93"/>
                    <a:pt x="309" y="93"/>
                    <a:pt x="309" y="97"/>
                  </a:cubicBezTo>
                  <a:cubicBezTo>
                    <a:pt x="309" y="101"/>
                    <a:pt x="310" y="102"/>
                    <a:pt x="303" y="103"/>
                  </a:cubicBezTo>
                  <a:cubicBezTo>
                    <a:pt x="297" y="104"/>
                    <a:pt x="292" y="104"/>
                    <a:pt x="291" y="104"/>
                  </a:cubicBezTo>
                  <a:cubicBezTo>
                    <a:pt x="290" y="105"/>
                    <a:pt x="290" y="105"/>
                    <a:pt x="290" y="108"/>
                  </a:cubicBezTo>
                  <a:cubicBezTo>
                    <a:pt x="290" y="111"/>
                    <a:pt x="290" y="117"/>
                    <a:pt x="290" y="124"/>
                  </a:cubicBezTo>
                  <a:cubicBezTo>
                    <a:pt x="291" y="131"/>
                    <a:pt x="291" y="136"/>
                    <a:pt x="298" y="147"/>
                  </a:cubicBezTo>
                  <a:cubicBezTo>
                    <a:pt x="304" y="157"/>
                    <a:pt x="316" y="179"/>
                    <a:pt x="320" y="185"/>
                  </a:cubicBezTo>
                  <a:cubicBezTo>
                    <a:pt x="324" y="191"/>
                    <a:pt x="329" y="192"/>
                    <a:pt x="336" y="205"/>
                  </a:cubicBezTo>
                  <a:cubicBezTo>
                    <a:pt x="343" y="217"/>
                    <a:pt x="359" y="249"/>
                    <a:pt x="371" y="276"/>
                  </a:cubicBezTo>
                  <a:cubicBezTo>
                    <a:pt x="384" y="304"/>
                    <a:pt x="401" y="343"/>
                    <a:pt x="411" y="375"/>
                  </a:cubicBezTo>
                  <a:cubicBezTo>
                    <a:pt x="421" y="407"/>
                    <a:pt x="431" y="450"/>
                    <a:pt x="431" y="457"/>
                  </a:cubicBezTo>
                  <a:cubicBezTo>
                    <a:pt x="431" y="464"/>
                    <a:pt x="432" y="465"/>
                    <a:pt x="434" y="478"/>
                  </a:cubicBezTo>
                  <a:cubicBezTo>
                    <a:pt x="436" y="491"/>
                    <a:pt x="440" y="515"/>
                    <a:pt x="439" y="529"/>
                  </a:cubicBezTo>
                  <a:cubicBezTo>
                    <a:pt x="439" y="543"/>
                    <a:pt x="436" y="543"/>
                    <a:pt x="433" y="547"/>
                  </a:cubicBezTo>
                  <a:cubicBezTo>
                    <a:pt x="430" y="551"/>
                    <a:pt x="430" y="552"/>
                    <a:pt x="430" y="558"/>
                  </a:cubicBezTo>
                  <a:cubicBezTo>
                    <a:pt x="430" y="563"/>
                    <a:pt x="431" y="564"/>
                    <a:pt x="435" y="568"/>
                  </a:cubicBezTo>
                  <a:cubicBezTo>
                    <a:pt x="438" y="572"/>
                    <a:pt x="439" y="575"/>
                    <a:pt x="440" y="586"/>
                  </a:cubicBezTo>
                  <a:cubicBezTo>
                    <a:pt x="440" y="597"/>
                    <a:pt x="441" y="612"/>
                    <a:pt x="439" y="618"/>
                  </a:cubicBezTo>
                  <a:cubicBezTo>
                    <a:pt x="437" y="624"/>
                    <a:pt x="431" y="628"/>
                    <a:pt x="430" y="632"/>
                  </a:cubicBezTo>
                  <a:cubicBezTo>
                    <a:pt x="430" y="635"/>
                    <a:pt x="430" y="640"/>
                    <a:pt x="433" y="645"/>
                  </a:cubicBezTo>
                  <a:cubicBezTo>
                    <a:pt x="436" y="650"/>
                    <a:pt x="439" y="654"/>
                    <a:pt x="440" y="660"/>
                  </a:cubicBezTo>
                  <a:cubicBezTo>
                    <a:pt x="441" y="666"/>
                    <a:pt x="440" y="681"/>
                    <a:pt x="440" y="686"/>
                  </a:cubicBezTo>
                  <a:cubicBezTo>
                    <a:pt x="440" y="692"/>
                    <a:pt x="438" y="698"/>
                    <a:pt x="436" y="703"/>
                  </a:cubicBezTo>
                  <a:cubicBezTo>
                    <a:pt x="434" y="708"/>
                    <a:pt x="432" y="709"/>
                    <a:pt x="434" y="712"/>
                  </a:cubicBezTo>
                  <a:cubicBezTo>
                    <a:pt x="436" y="716"/>
                    <a:pt x="437" y="718"/>
                    <a:pt x="437" y="718"/>
                  </a:cubicBezTo>
                  <a:cubicBezTo>
                    <a:pt x="438" y="719"/>
                    <a:pt x="438" y="719"/>
                    <a:pt x="438" y="719"/>
                  </a:cubicBezTo>
                  <a:cubicBezTo>
                    <a:pt x="437" y="1172"/>
                    <a:pt x="437" y="1172"/>
                    <a:pt x="437" y="1172"/>
                  </a:cubicBezTo>
                  <a:cubicBezTo>
                    <a:pt x="437" y="1172"/>
                    <a:pt x="436" y="1172"/>
                    <a:pt x="435" y="1174"/>
                  </a:cubicBezTo>
                  <a:cubicBezTo>
                    <a:pt x="435" y="1176"/>
                    <a:pt x="436" y="1179"/>
                    <a:pt x="437" y="1181"/>
                  </a:cubicBezTo>
                  <a:cubicBezTo>
                    <a:pt x="438" y="1183"/>
                    <a:pt x="440" y="1189"/>
                    <a:pt x="440" y="1200"/>
                  </a:cubicBezTo>
                  <a:cubicBezTo>
                    <a:pt x="440" y="1212"/>
                    <a:pt x="441" y="1225"/>
                    <a:pt x="435" y="1230"/>
                  </a:cubicBezTo>
                  <a:cubicBezTo>
                    <a:pt x="430" y="1236"/>
                    <a:pt x="429" y="1240"/>
                    <a:pt x="429" y="1244"/>
                  </a:cubicBezTo>
                  <a:cubicBezTo>
                    <a:pt x="429" y="1249"/>
                    <a:pt x="432" y="1249"/>
                    <a:pt x="435" y="1253"/>
                  </a:cubicBezTo>
                  <a:cubicBezTo>
                    <a:pt x="437" y="1258"/>
                    <a:pt x="439" y="1261"/>
                    <a:pt x="439" y="1274"/>
                  </a:cubicBezTo>
                  <a:cubicBezTo>
                    <a:pt x="439" y="1287"/>
                    <a:pt x="440" y="1316"/>
                    <a:pt x="433" y="1342"/>
                  </a:cubicBezTo>
                  <a:cubicBezTo>
                    <a:pt x="427" y="1367"/>
                    <a:pt x="411" y="1404"/>
                    <a:pt x="385" y="1410"/>
                  </a:cubicBezTo>
                  <a:cubicBezTo>
                    <a:pt x="380" y="1413"/>
                    <a:pt x="370" y="1415"/>
                    <a:pt x="355" y="1418"/>
                  </a:cubicBezTo>
                  <a:cubicBezTo>
                    <a:pt x="341" y="1420"/>
                    <a:pt x="336" y="1422"/>
                    <a:pt x="331" y="1421"/>
                  </a:cubicBezTo>
                  <a:cubicBezTo>
                    <a:pt x="326" y="1420"/>
                    <a:pt x="327" y="1419"/>
                    <a:pt x="323" y="1419"/>
                  </a:cubicBezTo>
                  <a:cubicBezTo>
                    <a:pt x="319" y="1419"/>
                    <a:pt x="311" y="1418"/>
                    <a:pt x="308" y="1420"/>
                  </a:cubicBezTo>
                  <a:cubicBezTo>
                    <a:pt x="305" y="1421"/>
                    <a:pt x="302" y="1424"/>
                    <a:pt x="297" y="1425"/>
                  </a:cubicBezTo>
                  <a:cubicBezTo>
                    <a:pt x="292" y="1426"/>
                    <a:pt x="245" y="1426"/>
                    <a:pt x="240" y="1425"/>
                  </a:cubicBezTo>
                  <a:cubicBezTo>
                    <a:pt x="235" y="1424"/>
                    <a:pt x="230" y="1423"/>
                    <a:pt x="229" y="1421"/>
                  </a:cubicBezTo>
                  <a:cubicBezTo>
                    <a:pt x="220" y="1413"/>
                    <a:pt x="219" y="1408"/>
                    <a:pt x="216" y="1408"/>
                  </a:cubicBezTo>
                  <a:cubicBezTo>
                    <a:pt x="214" y="1408"/>
                    <a:pt x="214" y="1414"/>
                    <a:pt x="204" y="1422"/>
                  </a:cubicBezTo>
                  <a:cubicBezTo>
                    <a:pt x="202" y="1424"/>
                    <a:pt x="198" y="1426"/>
                    <a:pt x="180" y="1425"/>
                  </a:cubicBezTo>
                  <a:cubicBezTo>
                    <a:pt x="161" y="1425"/>
                    <a:pt x="140" y="1424"/>
                    <a:pt x="136" y="1423"/>
                  </a:cubicBezTo>
                  <a:cubicBezTo>
                    <a:pt x="132" y="1422"/>
                    <a:pt x="124" y="1418"/>
                    <a:pt x="119" y="1413"/>
                  </a:cubicBezTo>
                  <a:cubicBezTo>
                    <a:pt x="113" y="1417"/>
                    <a:pt x="112" y="1418"/>
                    <a:pt x="107" y="1419"/>
                  </a:cubicBezTo>
                  <a:cubicBezTo>
                    <a:pt x="102" y="1420"/>
                    <a:pt x="96" y="1418"/>
                    <a:pt x="76" y="1414"/>
                  </a:cubicBezTo>
                  <a:cubicBezTo>
                    <a:pt x="65" y="1412"/>
                    <a:pt x="58" y="1410"/>
                    <a:pt x="50" y="1406"/>
                  </a:cubicBezTo>
                  <a:cubicBezTo>
                    <a:pt x="44" y="1404"/>
                    <a:pt x="34" y="1398"/>
                    <a:pt x="22" y="1377"/>
                  </a:cubicBezTo>
                  <a:cubicBezTo>
                    <a:pt x="10" y="1357"/>
                    <a:pt x="4" y="1340"/>
                    <a:pt x="3" y="1312"/>
                  </a:cubicBezTo>
                  <a:cubicBezTo>
                    <a:pt x="2" y="1284"/>
                    <a:pt x="0" y="1265"/>
                    <a:pt x="3" y="1260"/>
                  </a:cubicBezTo>
                  <a:cubicBezTo>
                    <a:pt x="6" y="1254"/>
                    <a:pt x="10" y="1251"/>
                    <a:pt x="11" y="1247"/>
                  </a:cubicBezTo>
                  <a:cubicBezTo>
                    <a:pt x="12" y="1242"/>
                    <a:pt x="11" y="1239"/>
                    <a:pt x="9" y="1236"/>
                  </a:cubicBezTo>
                  <a:cubicBezTo>
                    <a:pt x="7" y="1233"/>
                    <a:pt x="1" y="1231"/>
                    <a:pt x="2" y="1219"/>
                  </a:cubicBezTo>
                  <a:cubicBezTo>
                    <a:pt x="2" y="1207"/>
                    <a:pt x="2" y="1190"/>
                    <a:pt x="2" y="1187"/>
                  </a:cubicBezTo>
                  <a:cubicBezTo>
                    <a:pt x="3" y="1183"/>
                    <a:pt x="3" y="1179"/>
                    <a:pt x="10" y="1174"/>
                  </a:cubicBezTo>
                  <a:cubicBezTo>
                    <a:pt x="7" y="1173"/>
                    <a:pt x="6" y="1173"/>
                    <a:pt x="6" y="1173"/>
                  </a:cubicBezTo>
                  <a:cubicBezTo>
                    <a:pt x="2" y="719"/>
                    <a:pt x="2" y="719"/>
                    <a:pt x="2" y="719"/>
                  </a:cubicBezTo>
                  <a:cubicBezTo>
                    <a:pt x="2" y="718"/>
                    <a:pt x="2" y="718"/>
                    <a:pt x="2" y="718"/>
                  </a:cubicBezTo>
                  <a:cubicBezTo>
                    <a:pt x="2" y="718"/>
                    <a:pt x="4" y="716"/>
                    <a:pt x="6" y="713"/>
                  </a:cubicBezTo>
                  <a:cubicBezTo>
                    <a:pt x="8" y="710"/>
                    <a:pt x="8" y="707"/>
                    <a:pt x="5" y="702"/>
                  </a:cubicBezTo>
                  <a:cubicBezTo>
                    <a:pt x="3" y="698"/>
                    <a:pt x="0" y="685"/>
                    <a:pt x="0" y="669"/>
                  </a:cubicBezTo>
                  <a:cubicBezTo>
                    <a:pt x="1" y="653"/>
                    <a:pt x="3" y="651"/>
                    <a:pt x="6" y="646"/>
                  </a:cubicBezTo>
                  <a:cubicBezTo>
                    <a:pt x="9" y="642"/>
                    <a:pt x="10" y="637"/>
                    <a:pt x="10" y="632"/>
                  </a:cubicBezTo>
                  <a:cubicBezTo>
                    <a:pt x="10" y="626"/>
                    <a:pt x="6" y="624"/>
                    <a:pt x="3" y="620"/>
                  </a:cubicBezTo>
                  <a:cubicBezTo>
                    <a:pt x="1" y="616"/>
                    <a:pt x="0" y="611"/>
                    <a:pt x="1" y="593"/>
                  </a:cubicBezTo>
                  <a:cubicBezTo>
                    <a:pt x="2" y="576"/>
                    <a:pt x="2" y="573"/>
                    <a:pt x="6" y="567"/>
                  </a:cubicBezTo>
                  <a:cubicBezTo>
                    <a:pt x="11" y="560"/>
                    <a:pt x="12" y="556"/>
                    <a:pt x="10" y="551"/>
                  </a:cubicBezTo>
                  <a:cubicBezTo>
                    <a:pt x="8" y="545"/>
                    <a:pt x="2" y="543"/>
                    <a:pt x="2" y="528"/>
                  </a:cubicBezTo>
                  <a:cubicBezTo>
                    <a:pt x="1" y="513"/>
                    <a:pt x="6" y="484"/>
                    <a:pt x="8" y="472"/>
                  </a:cubicBezTo>
                  <a:cubicBezTo>
                    <a:pt x="10" y="460"/>
                    <a:pt x="8" y="455"/>
                    <a:pt x="16" y="423"/>
                  </a:cubicBezTo>
                  <a:cubicBezTo>
                    <a:pt x="23" y="392"/>
                    <a:pt x="30" y="373"/>
                    <a:pt x="42" y="341"/>
                  </a:cubicBezTo>
                  <a:cubicBezTo>
                    <a:pt x="54" y="309"/>
                    <a:pt x="72" y="271"/>
                    <a:pt x="89" y="237"/>
                  </a:cubicBezTo>
                  <a:cubicBezTo>
                    <a:pt x="106" y="203"/>
                    <a:pt x="114" y="191"/>
                    <a:pt x="121" y="182"/>
                  </a:cubicBezTo>
                  <a:cubicBezTo>
                    <a:pt x="128" y="173"/>
                    <a:pt x="138" y="155"/>
                    <a:pt x="143" y="146"/>
                  </a:cubicBezTo>
                  <a:cubicBezTo>
                    <a:pt x="148" y="137"/>
                    <a:pt x="150" y="133"/>
                    <a:pt x="150" y="125"/>
                  </a:cubicBezTo>
                  <a:cubicBezTo>
                    <a:pt x="150" y="116"/>
                    <a:pt x="151" y="108"/>
                    <a:pt x="150" y="107"/>
                  </a:cubicBezTo>
                  <a:cubicBezTo>
                    <a:pt x="150" y="106"/>
                    <a:pt x="151" y="105"/>
                    <a:pt x="147" y="104"/>
                  </a:cubicBezTo>
                  <a:cubicBezTo>
                    <a:pt x="144" y="104"/>
                    <a:pt x="137" y="103"/>
                    <a:pt x="134" y="102"/>
                  </a:cubicBezTo>
                  <a:cubicBezTo>
                    <a:pt x="132" y="101"/>
                    <a:pt x="131" y="100"/>
                    <a:pt x="131" y="97"/>
                  </a:cubicBezTo>
                  <a:cubicBezTo>
                    <a:pt x="131" y="93"/>
                    <a:pt x="133" y="93"/>
                    <a:pt x="137" y="92"/>
                  </a:cubicBezTo>
                  <a:cubicBezTo>
                    <a:pt x="140" y="91"/>
                    <a:pt x="147" y="90"/>
                    <a:pt x="149" y="90"/>
                  </a:cubicBezTo>
                  <a:cubicBezTo>
                    <a:pt x="136" y="88"/>
                    <a:pt x="137" y="87"/>
                    <a:pt x="138" y="82"/>
                  </a:cubicBezTo>
                  <a:cubicBezTo>
                    <a:pt x="138" y="77"/>
                    <a:pt x="138" y="70"/>
                    <a:pt x="139" y="65"/>
                  </a:cubicBezTo>
                  <a:cubicBezTo>
                    <a:pt x="139" y="60"/>
                    <a:pt x="140" y="49"/>
                    <a:pt x="141" y="40"/>
                  </a:cubicBezTo>
                  <a:cubicBezTo>
                    <a:pt x="141" y="31"/>
                    <a:pt x="141" y="21"/>
                    <a:pt x="141" y="20"/>
                  </a:cubicBezTo>
                  <a:cubicBezTo>
                    <a:pt x="142" y="18"/>
                    <a:pt x="142" y="17"/>
                    <a:pt x="143" y="14"/>
                  </a:cubicBezTo>
                  <a:cubicBezTo>
                    <a:pt x="143" y="12"/>
                    <a:pt x="147" y="7"/>
                    <a:pt x="152" y="5"/>
                  </a:cubicBezTo>
                  <a:cubicBezTo>
                    <a:pt x="157" y="3"/>
                    <a:pt x="163" y="0"/>
                    <a:pt x="220" y="0"/>
                  </a:cubicBez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7"/>
            <p:cNvSpPr>
              <a:spLocks/>
            </p:cNvSpPr>
            <p:nvPr userDrawn="1"/>
          </p:nvSpPr>
          <p:spPr bwMode="auto">
            <a:xfrm>
              <a:off x="5456655" y="-3146008"/>
              <a:ext cx="692150" cy="2433638"/>
            </a:xfrm>
            <a:custGeom>
              <a:avLst/>
              <a:gdLst>
                <a:gd name="T0" fmla="*/ 243 w 323"/>
                <a:gd name="T1" fmla="*/ 139 h 1135"/>
                <a:gd name="T2" fmla="*/ 241 w 323"/>
                <a:gd name="T3" fmla="*/ 191 h 1135"/>
                <a:gd name="T4" fmla="*/ 258 w 323"/>
                <a:gd name="T5" fmla="*/ 297 h 1135"/>
                <a:gd name="T6" fmla="*/ 301 w 323"/>
                <a:gd name="T7" fmla="*/ 419 h 1135"/>
                <a:gd name="T8" fmla="*/ 320 w 323"/>
                <a:gd name="T9" fmla="*/ 553 h 1135"/>
                <a:gd name="T10" fmla="*/ 317 w 323"/>
                <a:gd name="T11" fmla="*/ 739 h 1135"/>
                <a:gd name="T12" fmla="*/ 309 w 323"/>
                <a:gd name="T13" fmla="*/ 868 h 1135"/>
                <a:gd name="T14" fmla="*/ 318 w 323"/>
                <a:gd name="T15" fmla="*/ 930 h 1135"/>
                <a:gd name="T16" fmla="*/ 322 w 323"/>
                <a:gd name="T17" fmla="*/ 997 h 1135"/>
                <a:gd name="T18" fmla="*/ 323 w 323"/>
                <a:gd name="T19" fmla="*/ 1099 h 1135"/>
                <a:gd name="T20" fmla="*/ 315 w 323"/>
                <a:gd name="T21" fmla="*/ 1118 h 1135"/>
                <a:gd name="T22" fmla="*/ 279 w 323"/>
                <a:gd name="T23" fmla="*/ 1129 h 1135"/>
                <a:gd name="T24" fmla="*/ 162 w 323"/>
                <a:gd name="T25" fmla="*/ 1135 h 1135"/>
                <a:gd name="T26" fmla="*/ 60 w 323"/>
                <a:gd name="T27" fmla="*/ 1131 h 1135"/>
                <a:gd name="T28" fmla="*/ 16 w 323"/>
                <a:gd name="T29" fmla="*/ 1121 h 1135"/>
                <a:gd name="T30" fmla="*/ 7 w 323"/>
                <a:gd name="T31" fmla="*/ 1110 h 1135"/>
                <a:gd name="T32" fmla="*/ 5 w 323"/>
                <a:gd name="T33" fmla="*/ 1088 h 1135"/>
                <a:gd name="T34" fmla="*/ 6 w 323"/>
                <a:gd name="T35" fmla="*/ 965 h 1135"/>
                <a:gd name="T36" fmla="*/ 17 w 323"/>
                <a:gd name="T37" fmla="*/ 886 h 1135"/>
                <a:gd name="T38" fmla="*/ 14 w 323"/>
                <a:gd name="T39" fmla="*/ 805 h 1135"/>
                <a:gd name="T40" fmla="*/ 5 w 323"/>
                <a:gd name="T41" fmla="*/ 655 h 1135"/>
                <a:gd name="T42" fmla="*/ 11 w 323"/>
                <a:gd name="T43" fmla="*/ 467 h 1135"/>
                <a:gd name="T44" fmla="*/ 53 w 323"/>
                <a:gd name="T45" fmla="*/ 331 h 1135"/>
                <a:gd name="T46" fmla="*/ 78 w 323"/>
                <a:gd name="T47" fmla="*/ 203 h 1135"/>
                <a:gd name="T48" fmla="*/ 76 w 323"/>
                <a:gd name="T49" fmla="*/ 136 h 1135"/>
                <a:gd name="T50" fmla="*/ 80 w 323"/>
                <a:gd name="T51" fmla="*/ 117 h 1135"/>
                <a:gd name="T52" fmla="*/ 89 w 323"/>
                <a:gd name="T53" fmla="*/ 105 h 1135"/>
                <a:gd name="T54" fmla="*/ 76 w 323"/>
                <a:gd name="T55" fmla="*/ 102 h 1135"/>
                <a:gd name="T56" fmla="*/ 71 w 323"/>
                <a:gd name="T57" fmla="*/ 95 h 1135"/>
                <a:gd name="T58" fmla="*/ 71 w 323"/>
                <a:gd name="T59" fmla="*/ 78 h 1135"/>
                <a:gd name="T60" fmla="*/ 74 w 323"/>
                <a:gd name="T61" fmla="*/ 74 h 1135"/>
                <a:gd name="T62" fmla="*/ 76 w 323"/>
                <a:gd name="T63" fmla="*/ 68 h 1135"/>
                <a:gd name="T64" fmla="*/ 73 w 323"/>
                <a:gd name="T65" fmla="*/ 64 h 1135"/>
                <a:gd name="T66" fmla="*/ 74 w 323"/>
                <a:gd name="T67" fmla="*/ 58 h 1135"/>
                <a:gd name="T68" fmla="*/ 78 w 323"/>
                <a:gd name="T69" fmla="*/ 54 h 1135"/>
                <a:gd name="T70" fmla="*/ 76 w 323"/>
                <a:gd name="T71" fmla="*/ 49 h 1135"/>
                <a:gd name="T72" fmla="*/ 73 w 323"/>
                <a:gd name="T73" fmla="*/ 39 h 1135"/>
                <a:gd name="T74" fmla="*/ 73 w 323"/>
                <a:gd name="T75" fmla="*/ 25 h 1135"/>
                <a:gd name="T76" fmla="*/ 77 w 323"/>
                <a:gd name="T77" fmla="*/ 17 h 1135"/>
                <a:gd name="T78" fmla="*/ 81 w 323"/>
                <a:gd name="T79" fmla="*/ 8 h 1135"/>
                <a:gd name="T80" fmla="*/ 93 w 323"/>
                <a:gd name="T81" fmla="*/ 3 h 1135"/>
                <a:gd name="T82" fmla="*/ 160 w 323"/>
                <a:gd name="T83" fmla="*/ 0 h 1135"/>
                <a:gd name="T84" fmla="*/ 229 w 323"/>
                <a:gd name="T85" fmla="*/ 3 h 1135"/>
                <a:gd name="T86" fmla="*/ 241 w 323"/>
                <a:gd name="T87" fmla="*/ 10 h 1135"/>
                <a:gd name="T88" fmla="*/ 241 w 323"/>
                <a:gd name="T89" fmla="*/ 17 h 1135"/>
                <a:gd name="T90" fmla="*/ 245 w 323"/>
                <a:gd name="T91" fmla="*/ 23 h 1135"/>
                <a:gd name="T92" fmla="*/ 246 w 323"/>
                <a:gd name="T93" fmla="*/ 32 h 1135"/>
                <a:gd name="T94" fmla="*/ 246 w 323"/>
                <a:gd name="T95" fmla="*/ 44 h 1135"/>
                <a:gd name="T96" fmla="*/ 247 w 323"/>
                <a:gd name="T97" fmla="*/ 53 h 1135"/>
                <a:gd name="T98" fmla="*/ 243 w 323"/>
                <a:gd name="T99" fmla="*/ 58 h 1135"/>
                <a:gd name="T100" fmla="*/ 240 w 323"/>
                <a:gd name="T101" fmla="*/ 63 h 1135"/>
                <a:gd name="T102" fmla="*/ 243 w 323"/>
                <a:gd name="T103" fmla="*/ 67 h 1135"/>
                <a:gd name="T104" fmla="*/ 247 w 323"/>
                <a:gd name="T105" fmla="*/ 71 h 1135"/>
                <a:gd name="T106" fmla="*/ 250 w 323"/>
                <a:gd name="T107" fmla="*/ 76 h 1135"/>
                <a:gd name="T108" fmla="*/ 249 w 323"/>
                <a:gd name="T109" fmla="*/ 84 h 1135"/>
                <a:gd name="T110" fmla="*/ 249 w 323"/>
                <a:gd name="T111" fmla="*/ 90 h 1135"/>
                <a:gd name="T112" fmla="*/ 248 w 323"/>
                <a:gd name="T113" fmla="*/ 96 h 1135"/>
                <a:gd name="T114" fmla="*/ 241 w 323"/>
                <a:gd name="T115" fmla="*/ 102 h 1135"/>
                <a:gd name="T116" fmla="*/ 230 w 323"/>
                <a:gd name="T117" fmla="*/ 104 h 1135"/>
                <a:gd name="T118" fmla="*/ 236 w 323"/>
                <a:gd name="T119" fmla="*/ 114 h 1135"/>
                <a:gd name="T120" fmla="*/ 242 w 323"/>
                <a:gd name="T121" fmla="*/ 124 h 1135"/>
                <a:gd name="T122" fmla="*/ 243 w 323"/>
                <a:gd name="T123" fmla="*/ 139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1135">
                  <a:moveTo>
                    <a:pt x="243" y="139"/>
                  </a:moveTo>
                  <a:cubicBezTo>
                    <a:pt x="241" y="154"/>
                    <a:pt x="239" y="162"/>
                    <a:pt x="241" y="191"/>
                  </a:cubicBezTo>
                  <a:cubicBezTo>
                    <a:pt x="244" y="220"/>
                    <a:pt x="248" y="263"/>
                    <a:pt x="258" y="297"/>
                  </a:cubicBezTo>
                  <a:cubicBezTo>
                    <a:pt x="268" y="331"/>
                    <a:pt x="291" y="387"/>
                    <a:pt x="301" y="419"/>
                  </a:cubicBezTo>
                  <a:cubicBezTo>
                    <a:pt x="311" y="451"/>
                    <a:pt x="320" y="490"/>
                    <a:pt x="320" y="553"/>
                  </a:cubicBezTo>
                  <a:cubicBezTo>
                    <a:pt x="320" y="616"/>
                    <a:pt x="321" y="666"/>
                    <a:pt x="317" y="739"/>
                  </a:cubicBezTo>
                  <a:cubicBezTo>
                    <a:pt x="313" y="813"/>
                    <a:pt x="307" y="842"/>
                    <a:pt x="309" y="868"/>
                  </a:cubicBezTo>
                  <a:cubicBezTo>
                    <a:pt x="311" y="894"/>
                    <a:pt x="314" y="909"/>
                    <a:pt x="318" y="930"/>
                  </a:cubicBezTo>
                  <a:cubicBezTo>
                    <a:pt x="323" y="950"/>
                    <a:pt x="322" y="965"/>
                    <a:pt x="322" y="997"/>
                  </a:cubicBezTo>
                  <a:cubicBezTo>
                    <a:pt x="323" y="1030"/>
                    <a:pt x="323" y="1088"/>
                    <a:pt x="323" y="1099"/>
                  </a:cubicBezTo>
                  <a:cubicBezTo>
                    <a:pt x="323" y="1110"/>
                    <a:pt x="322" y="1114"/>
                    <a:pt x="315" y="1118"/>
                  </a:cubicBezTo>
                  <a:cubicBezTo>
                    <a:pt x="312" y="1121"/>
                    <a:pt x="305" y="1127"/>
                    <a:pt x="279" y="1129"/>
                  </a:cubicBezTo>
                  <a:cubicBezTo>
                    <a:pt x="252" y="1132"/>
                    <a:pt x="224" y="1135"/>
                    <a:pt x="162" y="1135"/>
                  </a:cubicBezTo>
                  <a:cubicBezTo>
                    <a:pt x="99" y="1135"/>
                    <a:pt x="81" y="1133"/>
                    <a:pt x="60" y="1131"/>
                  </a:cubicBezTo>
                  <a:cubicBezTo>
                    <a:pt x="36" y="1128"/>
                    <a:pt x="23" y="1126"/>
                    <a:pt x="16" y="1121"/>
                  </a:cubicBezTo>
                  <a:cubicBezTo>
                    <a:pt x="9" y="1117"/>
                    <a:pt x="8" y="1116"/>
                    <a:pt x="7" y="1110"/>
                  </a:cubicBezTo>
                  <a:cubicBezTo>
                    <a:pt x="5" y="1102"/>
                    <a:pt x="5" y="1099"/>
                    <a:pt x="5" y="1088"/>
                  </a:cubicBezTo>
                  <a:cubicBezTo>
                    <a:pt x="6" y="1078"/>
                    <a:pt x="5" y="988"/>
                    <a:pt x="6" y="965"/>
                  </a:cubicBezTo>
                  <a:cubicBezTo>
                    <a:pt x="7" y="934"/>
                    <a:pt x="15" y="916"/>
                    <a:pt x="17" y="886"/>
                  </a:cubicBezTo>
                  <a:cubicBezTo>
                    <a:pt x="18" y="857"/>
                    <a:pt x="18" y="849"/>
                    <a:pt x="14" y="805"/>
                  </a:cubicBezTo>
                  <a:cubicBezTo>
                    <a:pt x="10" y="761"/>
                    <a:pt x="7" y="711"/>
                    <a:pt x="5" y="655"/>
                  </a:cubicBezTo>
                  <a:cubicBezTo>
                    <a:pt x="3" y="598"/>
                    <a:pt x="0" y="522"/>
                    <a:pt x="11" y="467"/>
                  </a:cubicBezTo>
                  <a:cubicBezTo>
                    <a:pt x="21" y="411"/>
                    <a:pt x="41" y="368"/>
                    <a:pt x="53" y="331"/>
                  </a:cubicBezTo>
                  <a:cubicBezTo>
                    <a:pt x="64" y="293"/>
                    <a:pt x="75" y="250"/>
                    <a:pt x="78" y="203"/>
                  </a:cubicBezTo>
                  <a:cubicBezTo>
                    <a:pt x="80" y="155"/>
                    <a:pt x="77" y="141"/>
                    <a:pt x="76" y="136"/>
                  </a:cubicBezTo>
                  <a:cubicBezTo>
                    <a:pt x="75" y="131"/>
                    <a:pt x="77" y="122"/>
                    <a:pt x="80" y="117"/>
                  </a:cubicBezTo>
                  <a:cubicBezTo>
                    <a:pt x="83" y="112"/>
                    <a:pt x="88" y="109"/>
                    <a:pt x="89" y="105"/>
                  </a:cubicBezTo>
                  <a:cubicBezTo>
                    <a:pt x="86" y="104"/>
                    <a:pt x="79" y="103"/>
                    <a:pt x="76" y="102"/>
                  </a:cubicBezTo>
                  <a:cubicBezTo>
                    <a:pt x="73" y="101"/>
                    <a:pt x="71" y="101"/>
                    <a:pt x="71" y="95"/>
                  </a:cubicBezTo>
                  <a:cubicBezTo>
                    <a:pt x="70" y="89"/>
                    <a:pt x="70" y="80"/>
                    <a:pt x="71" y="78"/>
                  </a:cubicBezTo>
                  <a:cubicBezTo>
                    <a:pt x="71" y="75"/>
                    <a:pt x="72" y="75"/>
                    <a:pt x="74" y="74"/>
                  </a:cubicBezTo>
                  <a:cubicBezTo>
                    <a:pt x="76" y="73"/>
                    <a:pt x="76" y="70"/>
                    <a:pt x="76" y="68"/>
                  </a:cubicBezTo>
                  <a:cubicBezTo>
                    <a:pt x="75" y="66"/>
                    <a:pt x="73" y="65"/>
                    <a:pt x="73" y="64"/>
                  </a:cubicBezTo>
                  <a:cubicBezTo>
                    <a:pt x="73" y="63"/>
                    <a:pt x="73" y="59"/>
                    <a:pt x="74" y="58"/>
                  </a:cubicBezTo>
                  <a:cubicBezTo>
                    <a:pt x="76" y="57"/>
                    <a:pt x="77" y="57"/>
                    <a:pt x="78" y="54"/>
                  </a:cubicBezTo>
                  <a:cubicBezTo>
                    <a:pt x="79" y="52"/>
                    <a:pt x="78" y="51"/>
                    <a:pt x="76" y="49"/>
                  </a:cubicBezTo>
                  <a:cubicBezTo>
                    <a:pt x="74" y="47"/>
                    <a:pt x="73" y="45"/>
                    <a:pt x="73" y="39"/>
                  </a:cubicBezTo>
                  <a:cubicBezTo>
                    <a:pt x="73" y="32"/>
                    <a:pt x="73" y="28"/>
                    <a:pt x="73" y="25"/>
                  </a:cubicBezTo>
                  <a:cubicBezTo>
                    <a:pt x="74" y="23"/>
                    <a:pt x="77" y="19"/>
                    <a:pt x="77" y="17"/>
                  </a:cubicBezTo>
                  <a:cubicBezTo>
                    <a:pt x="78" y="15"/>
                    <a:pt x="79" y="9"/>
                    <a:pt x="81" y="8"/>
                  </a:cubicBezTo>
                  <a:cubicBezTo>
                    <a:pt x="82" y="6"/>
                    <a:pt x="86" y="4"/>
                    <a:pt x="93" y="3"/>
                  </a:cubicBezTo>
                  <a:cubicBezTo>
                    <a:pt x="100" y="2"/>
                    <a:pt x="118" y="0"/>
                    <a:pt x="160" y="0"/>
                  </a:cubicBezTo>
                  <a:cubicBezTo>
                    <a:pt x="191" y="0"/>
                    <a:pt x="220" y="1"/>
                    <a:pt x="229" y="3"/>
                  </a:cubicBezTo>
                  <a:cubicBezTo>
                    <a:pt x="237" y="5"/>
                    <a:pt x="240" y="8"/>
                    <a:pt x="241" y="10"/>
                  </a:cubicBezTo>
                  <a:cubicBezTo>
                    <a:pt x="241" y="13"/>
                    <a:pt x="241" y="16"/>
                    <a:pt x="241" y="17"/>
                  </a:cubicBezTo>
                  <a:cubicBezTo>
                    <a:pt x="242" y="19"/>
                    <a:pt x="244" y="21"/>
                    <a:pt x="245" y="23"/>
                  </a:cubicBezTo>
                  <a:cubicBezTo>
                    <a:pt x="246" y="25"/>
                    <a:pt x="247" y="28"/>
                    <a:pt x="246" y="32"/>
                  </a:cubicBezTo>
                  <a:cubicBezTo>
                    <a:pt x="246" y="35"/>
                    <a:pt x="245" y="41"/>
                    <a:pt x="246" y="44"/>
                  </a:cubicBezTo>
                  <a:cubicBezTo>
                    <a:pt x="246" y="47"/>
                    <a:pt x="247" y="52"/>
                    <a:pt x="247" y="53"/>
                  </a:cubicBezTo>
                  <a:cubicBezTo>
                    <a:pt x="246" y="55"/>
                    <a:pt x="244" y="57"/>
                    <a:pt x="243" y="58"/>
                  </a:cubicBezTo>
                  <a:cubicBezTo>
                    <a:pt x="241" y="59"/>
                    <a:pt x="240" y="62"/>
                    <a:pt x="240" y="63"/>
                  </a:cubicBezTo>
                  <a:cubicBezTo>
                    <a:pt x="241" y="65"/>
                    <a:pt x="241" y="66"/>
                    <a:pt x="243" y="67"/>
                  </a:cubicBezTo>
                  <a:cubicBezTo>
                    <a:pt x="245" y="68"/>
                    <a:pt x="246" y="69"/>
                    <a:pt x="247" y="71"/>
                  </a:cubicBezTo>
                  <a:cubicBezTo>
                    <a:pt x="248" y="72"/>
                    <a:pt x="250" y="74"/>
                    <a:pt x="250" y="76"/>
                  </a:cubicBezTo>
                  <a:cubicBezTo>
                    <a:pt x="250" y="78"/>
                    <a:pt x="249" y="81"/>
                    <a:pt x="249" y="84"/>
                  </a:cubicBezTo>
                  <a:cubicBezTo>
                    <a:pt x="249" y="87"/>
                    <a:pt x="249" y="89"/>
                    <a:pt x="249" y="90"/>
                  </a:cubicBezTo>
                  <a:cubicBezTo>
                    <a:pt x="248" y="92"/>
                    <a:pt x="248" y="94"/>
                    <a:pt x="248" y="96"/>
                  </a:cubicBezTo>
                  <a:cubicBezTo>
                    <a:pt x="248" y="98"/>
                    <a:pt x="247" y="101"/>
                    <a:pt x="241" y="102"/>
                  </a:cubicBezTo>
                  <a:cubicBezTo>
                    <a:pt x="234" y="104"/>
                    <a:pt x="230" y="104"/>
                    <a:pt x="230" y="104"/>
                  </a:cubicBezTo>
                  <a:cubicBezTo>
                    <a:pt x="231" y="107"/>
                    <a:pt x="234" y="112"/>
                    <a:pt x="236" y="114"/>
                  </a:cubicBezTo>
                  <a:cubicBezTo>
                    <a:pt x="238" y="117"/>
                    <a:pt x="242" y="122"/>
                    <a:pt x="242" y="124"/>
                  </a:cubicBezTo>
                  <a:cubicBezTo>
                    <a:pt x="243" y="127"/>
                    <a:pt x="243" y="132"/>
                    <a:pt x="243" y="13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8"/>
            <p:cNvSpPr>
              <a:spLocks/>
            </p:cNvSpPr>
            <p:nvPr userDrawn="1"/>
          </p:nvSpPr>
          <p:spPr bwMode="auto">
            <a:xfrm>
              <a:off x="-2961858" y="-2669758"/>
              <a:ext cx="635000" cy="1957388"/>
            </a:xfrm>
            <a:custGeom>
              <a:avLst/>
              <a:gdLst>
                <a:gd name="T0" fmla="*/ 48 w 297"/>
                <a:gd name="T1" fmla="*/ 99 h 913"/>
                <a:gd name="T2" fmla="*/ 48 w 297"/>
                <a:gd name="T3" fmla="*/ 136 h 913"/>
                <a:gd name="T4" fmla="*/ 48 w 297"/>
                <a:gd name="T5" fmla="*/ 146 h 913"/>
                <a:gd name="T6" fmla="*/ 52 w 297"/>
                <a:gd name="T7" fmla="*/ 197 h 913"/>
                <a:gd name="T8" fmla="*/ 11 w 297"/>
                <a:gd name="T9" fmla="*/ 275 h 913"/>
                <a:gd name="T10" fmla="*/ 0 w 297"/>
                <a:gd name="T11" fmla="*/ 341 h 913"/>
                <a:gd name="T12" fmla="*/ 21 w 297"/>
                <a:gd name="T13" fmla="*/ 468 h 913"/>
                <a:gd name="T14" fmla="*/ 41 w 297"/>
                <a:gd name="T15" fmla="*/ 535 h 913"/>
                <a:gd name="T16" fmla="*/ 15 w 297"/>
                <a:gd name="T17" fmla="*/ 640 h 913"/>
                <a:gd name="T18" fmla="*/ 0 w 297"/>
                <a:gd name="T19" fmla="*/ 800 h 913"/>
                <a:gd name="T20" fmla="*/ 21 w 297"/>
                <a:gd name="T21" fmla="*/ 886 h 913"/>
                <a:gd name="T22" fmla="*/ 36 w 297"/>
                <a:gd name="T23" fmla="*/ 897 h 913"/>
                <a:gd name="T24" fmla="*/ 151 w 297"/>
                <a:gd name="T25" fmla="*/ 913 h 913"/>
                <a:gd name="T26" fmla="*/ 267 w 297"/>
                <a:gd name="T27" fmla="*/ 894 h 913"/>
                <a:gd name="T28" fmla="*/ 278 w 297"/>
                <a:gd name="T29" fmla="*/ 881 h 913"/>
                <a:gd name="T30" fmla="*/ 297 w 297"/>
                <a:gd name="T31" fmla="*/ 808 h 913"/>
                <a:gd name="T32" fmla="*/ 287 w 297"/>
                <a:gd name="T33" fmla="*/ 665 h 913"/>
                <a:gd name="T34" fmla="*/ 263 w 297"/>
                <a:gd name="T35" fmla="*/ 571 h 913"/>
                <a:gd name="T36" fmla="*/ 256 w 297"/>
                <a:gd name="T37" fmla="*/ 535 h 913"/>
                <a:gd name="T38" fmla="*/ 272 w 297"/>
                <a:gd name="T39" fmla="*/ 479 h 913"/>
                <a:gd name="T40" fmla="*/ 296 w 297"/>
                <a:gd name="T41" fmla="*/ 366 h 913"/>
                <a:gd name="T42" fmla="*/ 248 w 297"/>
                <a:gd name="T43" fmla="*/ 202 h 913"/>
                <a:gd name="T44" fmla="*/ 236 w 297"/>
                <a:gd name="T45" fmla="*/ 174 h 913"/>
                <a:gd name="T46" fmla="*/ 249 w 297"/>
                <a:gd name="T47" fmla="*/ 146 h 913"/>
                <a:gd name="T48" fmla="*/ 249 w 297"/>
                <a:gd name="T49" fmla="*/ 136 h 913"/>
                <a:gd name="T50" fmla="*/ 249 w 297"/>
                <a:gd name="T51" fmla="*/ 99 h 913"/>
                <a:gd name="T52" fmla="*/ 249 w 297"/>
                <a:gd name="T53" fmla="*/ 35 h 913"/>
                <a:gd name="T54" fmla="*/ 242 w 297"/>
                <a:gd name="T55" fmla="*/ 19 h 913"/>
                <a:gd name="T56" fmla="*/ 153 w 297"/>
                <a:gd name="T57" fmla="*/ 0 h 913"/>
                <a:gd name="T58" fmla="*/ 55 w 297"/>
                <a:gd name="T59" fmla="*/ 18 h 913"/>
                <a:gd name="T60" fmla="*/ 48 w 297"/>
                <a:gd name="T61" fmla="*/ 35 h 913"/>
                <a:gd name="T62" fmla="*/ 48 w 297"/>
                <a:gd name="T63" fmla="*/ 9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913">
                  <a:moveTo>
                    <a:pt x="48" y="99"/>
                  </a:moveTo>
                  <a:cubicBezTo>
                    <a:pt x="48" y="99"/>
                    <a:pt x="65" y="120"/>
                    <a:pt x="48" y="13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6"/>
                    <a:pt x="74" y="168"/>
                    <a:pt x="52" y="197"/>
                  </a:cubicBezTo>
                  <a:cubicBezTo>
                    <a:pt x="47" y="205"/>
                    <a:pt x="25" y="233"/>
                    <a:pt x="11" y="275"/>
                  </a:cubicBezTo>
                  <a:cubicBezTo>
                    <a:pt x="9" y="282"/>
                    <a:pt x="0" y="321"/>
                    <a:pt x="0" y="341"/>
                  </a:cubicBezTo>
                  <a:cubicBezTo>
                    <a:pt x="0" y="416"/>
                    <a:pt x="18" y="460"/>
                    <a:pt x="21" y="468"/>
                  </a:cubicBezTo>
                  <a:cubicBezTo>
                    <a:pt x="24" y="476"/>
                    <a:pt x="41" y="514"/>
                    <a:pt x="41" y="535"/>
                  </a:cubicBezTo>
                  <a:cubicBezTo>
                    <a:pt x="41" y="561"/>
                    <a:pt x="23" y="605"/>
                    <a:pt x="15" y="640"/>
                  </a:cubicBezTo>
                  <a:cubicBezTo>
                    <a:pt x="13" y="647"/>
                    <a:pt x="0" y="717"/>
                    <a:pt x="0" y="800"/>
                  </a:cubicBezTo>
                  <a:cubicBezTo>
                    <a:pt x="0" y="839"/>
                    <a:pt x="18" y="882"/>
                    <a:pt x="21" y="886"/>
                  </a:cubicBezTo>
                  <a:cubicBezTo>
                    <a:pt x="24" y="890"/>
                    <a:pt x="29" y="895"/>
                    <a:pt x="36" y="897"/>
                  </a:cubicBezTo>
                  <a:cubicBezTo>
                    <a:pt x="43" y="900"/>
                    <a:pt x="74" y="913"/>
                    <a:pt x="151" y="913"/>
                  </a:cubicBezTo>
                  <a:cubicBezTo>
                    <a:pt x="232" y="913"/>
                    <a:pt x="264" y="896"/>
                    <a:pt x="267" y="894"/>
                  </a:cubicBezTo>
                  <a:cubicBezTo>
                    <a:pt x="271" y="892"/>
                    <a:pt x="275" y="889"/>
                    <a:pt x="278" y="881"/>
                  </a:cubicBezTo>
                  <a:cubicBezTo>
                    <a:pt x="282" y="872"/>
                    <a:pt x="297" y="835"/>
                    <a:pt x="297" y="808"/>
                  </a:cubicBezTo>
                  <a:cubicBezTo>
                    <a:pt x="297" y="732"/>
                    <a:pt x="289" y="677"/>
                    <a:pt x="287" y="665"/>
                  </a:cubicBezTo>
                  <a:cubicBezTo>
                    <a:pt x="280" y="624"/>
                    <a:pt x="265" y="580"/>
                    <a:pt x="263" y="571"/>
                  </a:cubicBezTo>
                  <a:cubicBezTo>
                    <a:pt x="260" y="563"/>
                    <a:pt x="256" y="541"/>
                    <a:pt x="256" y="535"/>
                  </a:cubicBezTo>
                  <a:cubicBezTo>
                    <a:pt x="256" y="519"/>
                    <a:pt x="268" y="487"/>
                    <a:pt x="272" y="479"/>
                  </a:cubicBezTo>
                  <a:cubicBezTo>
                    <a:pt x="275" y="471"/>
                    <a:pt x="296" y="425"/>
                    <a:pt x="296" y="366"/>
                  </a:cubicBezTo>
                  <a:cubicBezTo>
                    <a:pt x="296" y="258"/>
                    <a:pt x="252" y="208"/>
                    <a:pt x="248" y="202"/>
                  </a:cubicBezTo>
                  <a:cubicBezTo>
                    <a:pt x="244" y="195"/>
                    <a:pt x="236" y="185"/>
                    <a:pt x="236" y="174"/>
                  </a:cubicBezTo>
                  <a:cubicBezTo>
                    <a:pt x="236" y="162"/>
                    <a:pt x="246" y="149"/>
                    <a:pt x="249" y="14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49" y="136"/>
                    <a:pt x="232" y="120"/>
                    <a:pt x="249" y="99"/>
                  </a:cubicBezTo>
                  <a:cubicBezTo>
                    <a:pt x="249" y="99"/>
                    <a:pt x="249" y="41"/>
                    <a:pt x="249" y="35"/>
                  </a:cubicBezTo>
                  <a:cubicBezTo>
                    <a:pt x="249" y="30"/>
                    <a:pt x="248" y="23"/>
                    <a:pt x="242" y="19"/>
                  </a:cubicBezTo>
                  <a:cubicBezTo>
                    <a:pt x="237" y="15"/>
                    <a:pt x="219" y="0"/>
                    <a:pt x="153" y="0"/>
                  </a:cubicBezTo>
                  <a:cubicBezTo>
                    <a:pt x="81" y="0"/>
                    <a:pt x="58" y="14"/>
                    <a:pt x="55" y="18"/>
                  </a:cubicBezTo>
                  <a:cubicBezTo>
                    <a:pt x="52" y="21"/>
                    <a:pt x="48" y="25"/>
                    <a:pt x="48" y="35"/>
                  </a:cubicBezTo>
                  <a:cubicBezTo>
                    <a:pt x="48" y="44"/>
                    <a:pt x="48" y="99"/>
                    <a:pt x="48" y="99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 userDrawn="1"/>
          </p:nvSpPr>
          <p:spPr bwMode="auto">
            <a:xfrm>
              <a:off x="6272630" y="-3172995"/>
              <a:ext cx="854075" cy="2460625"/>
            </a:xfrm>
            <a:custGeom>
              <a:avLst/>
              <a:gdLst>
                <a:gd name="T0" fmla="*/ 397 w 399"/>
                <a:gd name="T1" fmla="*/ 1025 h 1148"/>
                <a:gd name="T2" fmla="*/ 377 w 399"/>
                <a:gd name="T3" fmla="*/ 991 h 1148"/>
                <a:gd name="T4" fmla="*/ 391 w 399"/>
                <a:gd name="T5" fmla="*/ 970 h 1148"/>
                <a:gd name="T6" fmla="*/ 392 w 399"/>
                <a:gd name="T7" fmla="*/ 920 h 1148"/>
                <a:gd name="T8" fmla="*/ 391 w 399"/>
                <a:gd name="T9" fmla="*/ 878 h 1148"/>
                <a:gd name="T10" fmla="*/ 391 w 399"/>
                <a:gd name="T11" fmla="*/ 803 h 1148"/>
                <a:gd name="T12" fmla="*/ 390 w 399"/>
                <a:gd name="T13" fmla="*/ 756 h 1148"/>
                <a:gd name="T14" fmla="*/ 391 w 399"/>
                <a:gd name="T15" fmla="*/ 712 h 1148"/>
                <a:gd name="T16" fmla="*/ 390 w 399"/>
                <a:gd name="T17" fmla="*/ 668 h 1148"/>
                <a:gd name="T18" fmla="*/ 390 w 399"/>
                <a:gd name="T19" fmla="*/ 629 h 1148"/>
                <a:gd name="T20" fmla="*/ 390 w 399"/>
                <a:gd name="T21" fmla="*/ 598 h 1148"/>
                <a:gd name="T22" fmla="*/ 390 w 399"/>
                <a:gd name="T23" fmla="*/ 552 h 1148"/>
                <a:gd name="T24" fmla="*/ 384 w 399"/>
                <a:gd name="T25" fmla="*/ 518 h 1148"/>
                <a:gd name="T26" fmla="*/ 372 w 399"/>
                <a:gd name="T27" fmla="*/ 489 h 1148"/>
                <a:gd name="T28" fmla="*/ 392 w 399"/>
                <a:gd name="T29" fmla="*/ 461 h 1148"/>
                <a:gd name="T30" fmla="*/ 396 w 399"/>
                <a:gd name="T31" fmla="*/ 427 h 1148"/>
                <a:gd name="T32" fmla="*/ 396 w 399"/>
                <a:gd name="T33" fmla="*/ 387 h 1148"/>
                <a:gd name="T34" fmla="*/ 391 w 399"/>
                <a:gd name="T35" fmla="*/ 351 h 1148"/>
                <a:gd name="T36" fmla="*/ 382 w 399"/>
                <a:gd name="T37" fmla="*/ 315 h 1148"/>
                <a:gd name="T38" fmla="*/ 376 w 399"/>
                <a:gd name="T39" fmla="*/ 288 h 1148"/>
                <a:gd name="T40" fmla="*/ 348 w 399"/>
                <a:gd name="T41" fmla="*/ 233 h 1148"/>
                <a:gd name="T42" fmla="*/ 329 w 399"/>
                <a:gd name="T43" fmla="*/ 204 h 1148"/>
                <a:gd name="T44" fmla="*/ 295 w 399"/>
                <a:gd name="T45" fmla="*/ 159 h 1148"/>
                <a:gd name="T46" fmla="*/ 308 w 399"/>
                <a:gd name="T47" fmla="*/ 125 h 1148"/>
                <a:gd name="T48" fmla="*/ 309 w 399"/>
                <a:gd name="T49" fmla="*/ 83 h 1148"/>
                <a:gd name="T50" fmla="*/ 300 w 399"/>
                <a:gd name="T51" fmla="*/ 22 h 1148"/>
                <a:gd name="T52" fmla="*/ 269 w 399"/>
                <a:gd name="T53" fmla="*/ 8 h 1148"/>
                <a:gd name="T54" fmla="*/ 231 w 399"/>
                <a:gd name="T55" fmla="*/ 3 h 1148"/>
                <a:gd name="T56" fmla="*/ 191 w 399"/>
                <a:gd name="T57" fmla="*/ 1 h 1148"/>
                <a:gd name="T58" fmla="*/ 154 w 399"/>
                <a:gd name="T59" fmla="*/ 4 h 1148"/>
                <a:gd name="T60" fmla="*/ 122 w 399"/>
                <a:gd name="T61" fmla="*/ 9 h 1148"/>
                <a:gd name="T62" fmla="*/ 101 w 399"/>
                <a:gd name="T63" fmla="*/ 17 h 1148"/>
                <a:gd name="T64" fmla="*/ 86 w 399"/>
                <a:gd name="T65" fmla="*/ 40 h 1148"/>
                <a:gd name="T66" fmla="*/ 80 w 399"/>
                <a:gd name="T67" fmla="*/ 94 h 1148"/>
                <a:gd name="T68" fmla="*/ 82 w 399"/>
                <a:gd name="T69" fmla="*/ 140 h 1148"/>
                <a:gd name="T70" fmla="*/ 91 w 399"/>
                <a:gd name="T71" fmla="*/ 171 h 1148"/>
                <a:gd name="T72" fmla="*/ 69 w 399"/>
                <a:gd name="T73" fmla="*/ 200 h 1148"/>
                <a:gd name="T74" fmla="*/ 50 w 399"/>
                <a:gd name="T75" fmla="*/ 226 h 1148"/>
                <a:gd name="T76" fmla="*/ 31 w 399"/>
                <a:gd name="T77" fmla="*/ 264 h 1148"/>
                <a:gd name="T78" fmla="*/ 17 w 399"/>
                <a:gd name="T79" fmla="*/ 298 h 1148"/>
                <a:gd name="T80" fmla="*/ 7 w 399"/>
                <a:gd name="T81" fmla="*/ 339 h 1148"/>
                <a:gd name="T82" fmla="*/ 3 w 399"/>
                <a:gd name="T83" fmla="*/ 377 h 1148"/>
                <a:gd name="T84" fmla="*/ 1 w 399"/>
                <a:gd name="T85" fmla="*/ 412 h 1148"/>
                <a:gd name="T86" fmla="*/ 4 w 399"/>
                <a:gd name="T87" fmla="*/ 458 h 1148"/>
                <a:gd name="T88" fmla="*/ 33 w 399"/>
                <a:gd name="T89" fmla="*/ 498 h 1148"/>
                <a:gd name="T90" fmla="*/ 6 w 399"/>
                <a:gd name="T91" fmla="*/ 525 h 1148"/>
                <a:gd name="T92" fmla="*/ 7 w 399"/>
                <a:gd name="T93" fmla="*/ 573 h 1148"/>
                <a:gd name="T94" fmla="*/ 7 w 399"/>
                <a:gd name="T95" fmla="*/ 615 h 1148"/>
                <a:gd name="T96" fmla="*/ 7 w 399"/>
                <a:gd name="T97" fmla="*/ 660 h 1148"/>
                <a:gd name="T98" fmla="*/ 6 w 399"/>
                <a:gd name="T99" fmla="*/ 723 h 1148"/>
                <a:gd name="T100" fmla="*/ 7 w 399"/>
                <a:gd name="T101" fmla="*/ 781 h 1148"/>
                <a:gd name="T102" fmla="*/ 7 w 399"/>
                <a:gd name="T103" fmla="*/ 826 h 1148"/>
                <a:gd name="T104" fmla="*/ 7 w 399"/>
                <a:gd name="T105" fmla="*/ 878 h 1148"/>
                <a:gd name="T106" fmla="*/ 7 w 399"/>
                <a:gd name="T107" fmla="*/ 929 h 1148"/>
                <a:gd name="T108" fmla="*/ 7 w 399"/>
                <a:gd name="T109" fmla="*/ 969 h 1148"/>
                <a:gd name="T110" fmla="*/ 2 w 399"/>
                <a:gd name="T111" fmla="*/ 1027 h 1148"/>
                <a:gd name="T112" fmla="*/ 3 w 399"/>
                <a:gd name="T113" fmla="*/ 1074 h 1148"/>
                <a:gd name="T114" fmla="*/ 5 w 399"/>
                <a:gd name="T115" fmla="*/ 1116 h 1148"/>
                <a:gd name="T116" fmla="*/ 137 w 399"/>
                <a:gd name="T117" fmla="*/ 1146 h 1148"/>
                <a:gd name="T118" fmla="*/ 261 w 399"/>
                <a:gd name="T119" fmla="*/ 1146 h 1148"/>
                <a:gd name="T120" fmla="*/ 390 w 399"/>
                <a:gd name="T121" fmla="*/ 1120 h 1148"/>
                <a:gd name="T122" fmla="*/ 395 w 399"/>
                <a:gd name="T123" fmla="*/ 107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9" h="1148">
                  <a:moveTo>
                    <a:pt x="396" y="1062"/>
                  </a:moveTo>
                  <a:cubicBezTo>
                    <a:pt x="396" y="1060"/>
                    <a:pt x="396" y="1060"/>
                    <a:pt x="396" y="1060"/>
                  </a:cubicBezTo>
                  <a:cubicBezTo>
                    <a:pt x="396" y="1059"/>
                    <a:pt x="396" y="1059"/>
                    <a:pt x="395" y="1057"/>
                  </a:cubicBezTo>
                  <a:cubicBezTo>
                    <a:pt x="396" y="1057"/>
                    <a:pt x="396" y="1056"/>
                    <a:pt x="397" y="1056"/>
                  </a:cubicBezTo>
                  <a:cubicBezTo>
                    <a:pt x="397" y="1055"/>
                    <a:pt x="397" y="1055"/>
                    <a:pt x="397" y="1055"/>
                  </a:cubicBezTo>
                  <a:cubicBezTo>
                    <a:pt x="398" y="1052"/>
                    <a:pt x="398" y="1051"/>
                    <a:pt x="396" y="1049"/>
                  </a:cubicBezTo>
                  <a:cubicBezTo>
                    <a:pt x="396" y="1048"/>
                    <a:pt x="397" y="1046"/>
                    <a:pt x="397" y="1045"/>
                  </a:cubicBezTo>
                  <a:cubicBezTo>
                    <a:pt x="398" y="1043"/>
                    <a:pt x="397" y="1043"/>
                    <a:pt x="396" y="1042"/>
                  </a:cubicBezTo>
                  <a:cubicBezTo>
                    <a:pt x="396" y="1041"/>
                    <a:pt x="396" y="1040"/>
                    <a:pt x="396" y="1040"/>
                  </a:cubicBezTo>
                  <a:cubicBezTo>
                    <a:pt x="396" y="1039"/>
                    <a:pt x="397" y="1039"/>
                    <a:pt x="397" y="1038"/>
                  </a:cubicBezTo>
                  <a:cubicBezTo>
                    <a:pt x="398" y="1038"/>
                    <a:pt x="398" y="1038"/>
                    <a:pt x="398" y="1037"/>
                  </a:cubicBezTo>
                  <a:cubicBezTo>
                    <a:pt x="398" y="1037"/>
                    <a:pt x="398" y="1036"/>
                    <a:pt x="398" y="1035"/>
                  </a:cubicBezTo>
                  <a:cubicBezTo>
                    <a:pt x="398" y="1035"/>
                    <a:pt x="397" y="1035"/>
                    <a:pt x="397" y="1035"/>
                  </a:cubicBezTo>
                  <a:cubicBezTo>
                    <a:pt x="397" y="1033"/>
                    <a:pt x="398" y="1032"/>
                    <a:pt x="397" y="1031"/>
                  </a:cubicBezTo>
                  <a:cubicBezTo>
                    <a:pt x="397" y="1030"/>
                    <a:pt x="397" y="1029"/>
                    <a:pt x="397" y="1029"/>
                  </a:cubicBezTo>
                  <a:cubicBezTo>
                    <a:pt x="397" y="1028"/>
                    <a:pt x="398" y="1028"/>
                    <a:pt x="397" y="1027"/>
                  </a:cubicBezTo>
                  <a:cubicBezTo>
                    <a:pt x="397" y="1026"/>
                    <a:pt x="397" y="1026"/>
                    <a:pt x="397" y="1026"/>
                  </a:cubicBezTo>
                  <a:cubicBezTo>
                    <a:pt x="397" y="1025"/>
                    <a:pt x="397" y="1025"/>
                    <a:pt x="397" y="1025"/>
                  </a:cubicBezTo>
                  <a:cubicBezTo>
                    <a:pt x="397" y="1024"/>
                    <a:pt x="397" y="1024"/>
                    <a:pt x="396" y="1024"/>
                  </a:cubicBezTo>
                  <a:cubicBezTo>
                    <a:pt x="397" y="1023"/>
                    <a:pt x="397" y="1022"/>
                    <a:pt x="397" y="1022"/>
                  </a:cubicBezTo>
                  <a:cubicBezTo>
                    <a:pt x="396" y="1021"/>
                    <a:pt x="396" y="1021"/>
                    <a:pt x="396" y="1020"/>
                  </a:cubicBezTo>
                  <a:cubicBezTo>
                    <a:pt x="396" y="1020"/>
                    <a:pt x="396" y="1020"/>
                    <a:pt x="396" y="1020"/>
                  </a:cubicBezTo>
                  <a:cubicBezTo>
                    <a:pt x="396" y="1020"/>
                    <a:pt x="396" y="1019"/>
                    <a:pt x="396" y="1019"/>
                  </a:cubicBezTo>
                  <a:cubicBezTo>
                    <a:pt x="396" y="1018"/>
                    <a:pt x="396" y="1018"/>
                    <a:pt x="396" y="1018"/>
                  </a:cubicBezTo>
                  <a:cubicBezTo>
                    <a:pt x="396" y="1017"/>
                    <a:pt x="396" y="1016"/>
                    <a:pt x="395" y="1016"/>
                  </a:cubicBezTo>
                  <a:cubicBezTo>
                    <a:pt x="395" y="1014"/>
                    <a:pt x="396" y="1013"/>
                    <a:pt x="396" y="1012"/>
                  </a:cubicBezTo>
                  <a:cubicBezTo>
                    <a:pt x="397" y="1010"/>
                    <a:pt x="394" y="1008"/>
                    <a:pt x="393" y="1007"/>
                  </a:cubicBezTo>
                  <a:cubicBezTo>
                    <a:pt x="392" y="1007"/>
                    <a:pt x="392" y="1007"/>
                    <a:pt x="391" y="1007"/>
                  </a:cubicBezTo>
                  <a:cubicBezTo>
                    <a:pt x="391" y="1007"/>
                    <a:pt x="391" y="1006"/>
                    <a:pt x="390" y="1006"/>
                  </a:cubicBezTo>
                  <a:cubicBezTo>
                    <a:pt x="390" y="1006"/>
                    <a:pt x="390" y="1005"/>
                    <a:pt x="390" y="1004"/>
                  </a:cubicBezTo>
                  <a:cubicBezTo>
                    <a:pt x="389" y="1004"/>
                    <a:pt x="389" y="1004"/>
                    <a:pt x="388" y="1003"/>
                  </a:cubicBezTo>
                  <a:cubicBezTo>
                    <a:pt x="388" y="1001"/>
                    <a:pt x="388" y="1000"/>
                    <a:pt x="386" y="999"/>
                  </a:cubicBezTo>
                  <a:cubicBezTo>
                    <a:pt x="386" y="999"/>
                    <a:pt x="385" y="999"/>
                    <a:pt x="385" y="998"/>
                  </a:cubicBezTo>
                  <a:cubicBezTo>
                    <a:pt x="385" y="997"/>
                    <a:pt x="385" y="996"/>
                    <a:pt x="384" y="996"/>
                  </a:cubicBezTo>
                  <a:cubicBezTo>
                    <a:pt x="383" y="995"/>
                    <a:pt x="382" y="995"/>
                    <a:pt x="381" y="995"/>
                  </a:cubicBezTo>
                  <a:cubicBezTo>
                    <a:pt x="379" y="995"/>
                    <a:pt x="378" y="992"/>
                    <a:pt x="377" y="991"/>
                  </a:cubicBezTo>
                  <a:cubicBezTo>
                    <a:pt x="377" y="991"/>
                    <a:pt x="376" y="990"/>
                    <a:pt x="375" y="990"/>
                  </a:cubicBezTo>
                  <a:cubicBezTo>
                    <a:pt x="375" y="989"/>
                    <a:pt x="375" y="989"/>
                    <a:pt x="375" y="988"/>
                  </a:cubicBezTo>
                  <a:cubicBezTo>
                    <a:pt x="375" y="988"/>
                    <a:pt x="375" y="987"/>
                    <a:pt x="375" y="986"/>
                  </a:cubicBezTo>
                  <a:cubicBezTo>
                    <a:pt x="375" y="986"/>
                    <a:pt x="375" y="986"/>
                    <a:pt x="375" y="986"/>
                  </a:cubicBezTo>
                  <a:cubicBezTo>
                    <a:pt x="375" y="985"/>
                    <a:pt x="375" y="984"/>
                    <a:pt x="375" y="984"/>
                  </a:cubicBezTo>
                  <a:cubicBezTo>
                    <a:pt x="375" y="983"/>
                    <a:pt x="375" y="983"/>
                    <a:pt x="376" y="983"/>
                  </a:cubicBezTo>
                  <a:cubicBezTo>
                    <a:pt x="376" y="983"/>
                    <a:pt x="376" y="982"/>
                    <a:pt x="376" y="982"/>
                  </a:cubicBezTo>
                  <a:cubicBezTo>
                    <a:pt x="376" y="981"/>
                    <a:pt x="377" y="981"/>
                    <a:pt x="378" y="981"/>
                  </a:cubicBezTo>
                  <a:cubicBezTo>
                    <a:pt x="378" y="981"/>
                    <a:pt x="378" y="981"/>
                    <a:pt x="378" y="980"/>
                  </a:cubicBezTo>
                  <a:cubicBezTo>
                    <a:pt x="378" y="980"/>
                    <a:pt x="379" y="980"/>
                    <a:pt x="379" y="980"/>
                  </a:cubicBezTo>
                  <a:cubicBezTo>
                    <a:pt x="379" y="980"/>
                    <a:pt x="379" y="979"/>
                    <a:pt x="379" y="979"/>
                  </a:cubicBezTo>
                  <a:cubicBezTo>
                    <a:pt x="380" y="979"/>
                    <a:pt x="380" y="979"/>
                    <a:pt x="380" y="979"/>
                  </a:cubicBezTo>
                  <a:cubicBezTo>
                    <a:pt x="381" y="978"/>
                    <a:pt x="381" y="978"/>
                    <a:pt x="381" y="977"/>
                  </a:cubicBezTo>
                  <a:cubicBezTo>
                    <a:pt x="381" y="977"/>
                    <a:pt x="383" y="975"/>
                    <a:pt x="383" y="975"/>
                  </a:cubicBezTo>
                  <a:cubicBezTo>
                    <a:pt x="383" y="975"/>
                    <a:pt x="384" y="975"/>
                    <a:pt x="384" y="975"/>
                  </a:cubicBezTo>
                  <a:cubicBezTo>
                    <a:pt x="384" y="974"/>
                    <a:pt x="384" y="974"/>
                    <a:pt x="385" y="973"/>
                  </a:cubicBezTo>
                  <a:cubicBezTo>
                    <a:pt x="385" y="973"/>
                    <a:pt x="386" y="973"/>
                    <a:pt x="387" y="973"/>
                  </a:cubicBezTo>
                  <a:cubicBezTo>
                    <a:pt x="388" y="972"/>
                    <a:pt x="391" y="971"/>
                    <a:pt x="391" y="970"/>
                  </a:cubicBezTo>
                  <a:cubicBezTo>
                    <a:pt x="392" y="969"/>
                    <a:pt x="392" y="968"/>
                    <a:pt x="391" y="968"/>
                  </a:cubicBezTo>
                  <a:cubicBezTo>
                    <a:pt x="391" y="966"/>
                    <a:pt x="393" y="966"/>
                    <a:pt x="394" y="965"/>
                  </a:cubicBezTo>
                  <a:cubicBezTo>
                    <a:pt x="396" y="962"/>
                    <a:pt x="393" y="959"/>
                    <a:pt x="391" y="958"/>
                  </a:cubicBezTo>
                  <a:cubicBezTo>
                    <a:pt x="391" y="957"/>
                    <a:pt x="391" y="957"/>
                    <a:pt x="392" y="956"/>
                  </a:cubicBezTo>
                  <a:cubicBezTo>
                    <a:pt x="392" y="956"/>
                    <a:pt x="392" y="955"/>
                    <a:pt x="392" y="955"/>
                  </a:cubicBezTo>
                  <a:cubicBezTo>
                    <a:pt x="392" y="954"/>
                    <a:pt x="392" y="954"/>
                    <a:pt x="392" y="953"/>
                  </a:cubicBezTo>
                  <a:cubicBezTo>
                    <a:pt x="392" y="953"/>
                    <a:pt x="393" y="952"/>
                    <a:pt x="393" y="952"/>
                  </a:cubicBezTo>
                  <a:cubicBezTo>
                    <a:pt x="394" y="950"/>
                    <a:pt x="393" y="949"/>
                    <a:pt x="392" y="948"/>
                  </a:cubicBezTo>
                  <a:cubicBezTo>
                    <a:pt x="393" y="947"/>
                    <a:pt x="393" y="947"/>
                    <a:pt x="393" y="945"/>
                  </a:cubicBezTo>
                  <a:cubicBezTo>
                    <a:pt x="393" y="945"/>
                    <a:pt x="392" y="944"/>
                    <a:pt x="392" y="944"/>
                  </a:cubicBezTo>
                  <a:cubicBezTo>
                    <a:pt x="392" y="943"/>
                    <a:pt x="392" y="943"/>
                    <a:pt x="392" y="942"/>
                  </a:cubicBezTo>
                  <a:cubicBezTo>
                    <a:pt x="393" y="941"/>
                    <a:pt x="392" y="939"/>
                    <a:pt x="391" y="939"/>
                  </a:cubicBezTo>
                  <a:cubicBezTo>
                    <a:pt x="391" y="937"/>
                    <a:pt x="393" y="937"/>
                    <a:pt x="394" y="935"/>
                  </a:cubicBezTo>
                  <a:cubicBezTo>
                    <a:pt x="394" y="934"/>
                    <a:pt x="394" y="931"/>
                    <a:pt x="393" y="930"/>
                  </a:cubicBezTo>
                  <a:cubicBezTo>
                    <a:pt x="393" y="930"/>
                    <a:pt x="393" y="929"/>
                    <a:pt x="393" y="929"/>
                  </a:cubicBezTo>
                  <a:cubicBezTo>
                    <a:pt x="392" y="928"/>
                    <a:pt x="393" y="928"/>
                    <a:pt x="392" y="927"/>
                  </a:cubicBezTo>
                  <a:cubicBezTo>
                    <a:pt x="393" y="926"/>
                    <a:pt x="394" y="925"/>
                    <a:pt x="394" y="922"/>
                  </a:cubicBezTo>
                  <a:cubicBezTo>
                    <a:pt x="394" y="921"/>
                    <a:pt x="393" y="920"/>
                    <a:pt x="392" y="920"/>
                  </a:cubicBezTo>
                  <a:cubicBezTo>
                    <a:pt x="393" y="919"/>
                    <a:pt x="393" y="918"/>
                    <a:pt x="393" y="917"/>
                  </a:cubicBezTo>
                  <a:cubicBezTo>
                    <a:pt x="393" y="917"/>
                    <a:pt x="392" y="916"/>
                    <a:pt x="392" y="916"/>
                  </a:cubicBezTo>
                  <a:cubicBezTo>
                    <a:pt x="392" y="915"/>
                    <a:pt x="393" y="914"/>
                    <a:pt x="393" y="913"/>
                  </a:cubicBezTo>
                  <a:cubicBezTo>
                    <a:pt x="393" y="912"/>
                    <a:pt x="392" y="911"/>
                    <a:pt x="392" y="911"/>
                  </a:cubicBezTo>
                  <a:cubicBezTo>
                    <a:pt x="392" y="910"/>
                    <a:pt x="393" y="910"/>
                    <a:pt x="393" y="909"/>
                  </a:cubicBezTo>
                  <a:cubicBezTo>
                    <a:pt x="393" y="908"/>
                    <a:pt x="392" y="907"/>
                    <a:pt x="392" y="907"/>
                  </a:cubicBezTo>
                  <a:cubicBezTo>
                    <a:pt x="392" y="906"/>
                    <a:pt x="392" y="905"/>
                    <a:pt x="392" y="905"/>
                  </a:cubicBezTo>
                  <a:cubicBezTo>
                    <a:pt x="392" y="905"/>
                    <a:pt x="392" y="904"/>
                    <a:pt x="392" y="903"/>
                  </a:cubicBezTo>
                  <a:cubicBezTo>
                    <a:pt x="392" y="903"/>
                    <a:pt x="392" y="902"/>
                    <a:pt x="392" y="902"/>
                  </a:cubicBezTo>
                  <a:cubicBezTo>
                    <a:pt x="392" y="901"/>
                    <a:pt x="392" y="900"/>
                    <a:pt x="392" y="899"/>
                  </a:cubicBezTo>
                  <a:cubicBezTo>
                    <a:pt x="392" y="899"/>
                    <a:pt x="391" y="898"/>
                    <a:pt x="391" y="898"/>
                  </a:cubicBezTo>
                  <a:cubicBezTo>
                    <a:pt x="391" y="898"/>
                    <a:pt x="391" y="897"/>
                    <a:pt x="391" y="897"/>
                  </a:cubicBezTo>
                  <a:cubicBezTo>
                    <a:pt x="391" y="896"/>
                    <a:pt x="391" y="896"/>
                    <a:pt x="391" y="895"/>
                  </a:cubicBezTo>
                  <a:cubicBezTo>
                    <a:pt x="391" y="895"/>
                    <a:pt x="392" y="895"/>
                    <a:pt x="392" y="894"/>
                  </a:cubicBezTo>
                  <a:cubicBezTo>
                    <a:pt x="392" y="893"/>
                    <a:pt x="391" y="890"/>
                    <a:pt x="391" y="889"/>
                  </a:cubicBezTo>
                  <a:cubicBezTo>
                    <a:pt x="391" y="888"/>
                    <a:pt x="393" y="887"/>
                    <a:pt x="393" y="886"/>
                  </a:cubicBezTo>
                  <a:cubicBezTo>
                    <a:pt x="394" y="883"/>
                    <a:pt x="392" y="882"/>
                    <a:pt x="391" y="881"/>
                  </a:cubicBezTo>
                  <a:cubicBezTo>
                    <a:pt x="391" y="881"/>
                    <a:pt x="391" y="878"/>
                    <a:pt x="391" y="878"/>
                  </a:cubicBezTo>
                  <a:cubicBezTo>
                    <a:pt x="392" y="877"/>
                    <a:pt x="392" y="877"/>
                    <a:pt x="392" y="877"/>
                  </a:cubicBezTo>
                  <a:cubicBezTo>
                    <a:pt x="393" y="875"/>
                    <a:pt x="391" y="873"/>
                    <a:pt x="391" y="872"/>
                  </a:cubicBezTo>
                  <a:cubicBezTo>
                    <a:pt x="391" y="872"/>
                    <a:pt x="392" y="871"/>
                    <a:pt x="392" y="870"/>
                  </a:cubicBezTo>
                  <a:cubicBezTo>
                    <a:pt x="393" y="869"/>
                    <a:pt x="392" y="865"/>
                    <a:pt x="391" y="865"/>
                  </a:cubicBezTo>
                  <a:cubicBezTo>
                    <a:pt x="391" y="863"/>
                    <a:pt x="393" y="861"/>
                    <a:pt x="391" y="859"/>
                  </a:cubicBezTo>
                  <a:cubicBezTo>
                    <a:pt x="391" y="858"/>
                    <a:pt x="393" y="857"/>
                    <a:pt x="393" y="855"/>
                  </a:cubicBezTo>
                  <a:cubicBezTo>
                    <a:pt x="394" y="853"/>
                    <a:pt x="393" y="849"/>
                    <a:pt x="391" y="848"/>
                  </a:cubicBezTo>
                  <a:cubicBezTo>
                    <a:pt x="392" y="846"/>
                    <a:pt x="393" y="841"/>
                    <a:pt x="390" y="840"/>
                  </a:cubicBezTo>
                  <a:cubicBezTo>
                    <a:pt x="390" y="837"/>
                    <a:pt x="392" y="837"/>
                    <a:pt x="392" y="835"/>
                  </a:cubicBezTo>
                  <a:cubicBezTo>
                    <a:pt x="393" y="834"/>
                    <a:pt x="392" y="833"/>
                    <a:pt x="391" y="832"/>
                  </a:cubicBezTo>
                  <a:cubicBezTo>
                    <a:pt x="391" y="831"/>
                    <a:pt x="392" y="831"/>
                    <a:pt x="392" y="830"/>
                  </a:cubicBezTo>
                  <a:cubicBezTo>
                    <a:pt x="391" y="829"/>
                    <a:pt x="391" y="829"/>
                    <a:pt x="391" y="828"/>
                  </a:cubicBezTo>
                  <a:cubicBezTo>
                    <a:pt x="391" y="828"/>
                    <a:pt x="392" y="825"/>
                    <a:pt x="391" y="825"/>
                  </a:cubicBezTo>
                  <a:cubicBezTo>
                    <a:pt x="391" y="824"/>
                    <a:pt x="390" y="824"/>
                    <a:pt x="391" y="823"/>
                  </a:cubicBezTo>
                  <a:cubicBezTo>
                    <a:pt x="391" y="822"/>
                    <a:pt x="392" y="821"/>
                    <a:pt x="392" y="820"/>
                  </a:cubicBezTo>
                  <a:cubicBezTo>
                    <a:pt x="393" y="818"/>
                    <a:pt x="391" y="816"/>
                    <a:pt x="391" y="815"/>
                  </a:cubicBezTo>
                  <a:cubicBezTo>
                    <a:pt x="390" y="811"/>
                    <a:pt x="395" y="809"/>
                    <a:pt x="391" y="806"/>
                  </a:cubicBezTo>
                  <a:cubicBezTo>
                    <a:pt x="391" y="804"/>
                    <a:pt x="391" y="804"/>
                    <a:pt x="391" y="803"/>
                  </a:cubicBezTo>
                  <a:cubicBezTo>
                    <a:pt x="391" y="801"/>
                    <a:pt x="390" y="800"/>
                    <a:pt x="391" y="799"/>
                  </a:cubicBezTo>
                  <a:cubicBezTo>
                    <a:pt x="391" y="798"/>
                    <a:pt x="391" y="798"/>
                    <a:pt x="390" y="798"/>
                  </a:cubicBezTo>
                  <a:cubicBezTo>
                    <a:pt x="390" y="797"/>
                    <a:pt x="391" y="796"/>
                    <a:pt x="391" y="795"/>
                  </a:cubicBezTo>
                  <a:cubicBezTo>
                    <a:pt x="391" y="793"/>
                    <a:pt x="391" y="791"/>
                    <a:pt x="391" y="790"/>
                  </a:cubicBezTo>
                  <a:cubicBezTo>
                    <a:pt x="391" y="790"/>
                    <a:pt x="391" y="789"/>
                    <a:pt x="391" y="789"/>
                  </a:cubicBezTo>
                  <a:cubicBezTo>
                    <a:pt x="391" y="788"/>
                    <a:pt x="392" y="788"/>
                    <a:pt x="392" y="787"/>
                  </a:cubicBezTo>
                  <a:cubicBezTo>
                    <a:pt x="392" y="786"/>
                    <a:pt x="392" y="783"/>
                    <a:pt x="392" y="783"/>
                  </a:cubicBezTo>
                  <a:cubicBezTo>
                    <a:pt x="391" y="783"/>
                    <a:pt x="391" y="782"/>
                    <a:pt x="391" y="782"/>
                  </a:cubicBezTo>
                  <a:cubicBezTo>
                    <a:pt x="390" y="781"/>
                    <a:pt x="391" y="779"/>
                    <a:pt x="390" y="779"/>
                  </a:cubicBezTo>
                  <a:cubicBezTo>
                    <a:pt x="390" y="778"/>
                    <a:pt x="392" y="777"/>
                    <a:pt x="392" y="776"/>
                  </a:cubicBezTo>
                  <a:cubicBezTo>
                    <a:pt x="392" y="775"/>
                    <a:pt x="392" y="775"/>
                    <a:pt x="392" y="775"/>
                  </a:cubicBezTo>
                  <a:cubicBezTo>
                    <a:pt x="392" y="774"/>
                    <a:pt x="389" y="773"/>
                    <a:pt x="390" y="771"/>
                  </a:cubicBezTo>
                  <a:cubicBezTo>
                    <a:pt x="390" y="771"/>
                    <a:pt x="391" y="771"/>
                    <a:pt x="391" y="771"/>
                  </a:cubicBezTo>
                  <a:cubicBezTo>
                    <a:pt x="391" y="770"/>
                    <a:pt x="390" y="769"/>
                    <a:pt x="390" y="769"/>
                  </a:cubicBezTo>
                  <a:cubicBezTo>
                    <a:pt x="390" y="768"/>
                    <a:pt x="391" y="766"/>
                    <a:pt x="391" y="766"/>
                  </a:cubicBezTo>
                  <a:cubicBezTo>
                    <a:pt x="391" y="765"/>
                    <a:pt x="392" y="765"/>
                    <a:pt x="392" y="763"/>
                  </a:cubicBezTo>
                  <a:cubicBezTo>
                    <a:pt x="392" y="762"/>
                    <a:pt x="391" y="762"/>
                    <a:pt x="390" y="760"/>
                  </a:cubicBezTo>
                  <a:cubicBezTo>
                    <a:pt x="390" y="759"/>
                    <a:pt x="391" y="757"/>
                    <a:pt x="390" y="756"/>
                  </a:cubicBezTo>
                  <a:cubicBezTo>
                    <a:pt x="390" y="756"/>
                    <a:pt x="391" y="755"/>
                    <a:pt x="392" y="754"/>
                  </a:cubicBezTo>
                  <a:cubicBezTo>
                    <a:pt x="392" y="753"/>
                    <a:pt x="391" y="753"/>
                    <a:pt x="391" y="752"/>
                  </a:cubicBezTo>
                  <a:cubicBezTo>
                    <a:pt x="390" y="750"/>
                    <a:pt x="391" y="750"/>
                    <a:pt x="390" y="749"/>
                  </a:cubicBezTo>
                  <a:cubicBezTo>
                    <a:pt x="390" y="747"/>
                    <a:pt x="390" y="747"/>
                    <a:pt x="391" y="746"/>
                  </a:cubicBezTo>
                  <a:cubicBezTo>
                    <a:pt x="391" y="745"/>
                    <a:pt x="391" y="745"/>
                    <a:pt x="390" y="744"/>
                  </a:cubicBezTo>
                  <a:cubicBezTo>
                    <a:pt x="391" y="743"/>
                    <a:pt x="391" y="742"/>
                    <a:pt x="391" y="741"/>
                  </a:cubicBezTo>
                  <a:cubicBezTo>
                    <a:pt x="391" y="740"/>
                    <a:pt x="390" y="739"/>
                    <a:pt x="390" y="739"/>
                  </a:cubicBezTo>
                  <a:cubicBezTo>
                    <a:pt x="390" y="738"/>
                    <a:pt x="391" y="736"/>
                    <a:pt x="391" y="735"/>
                  </a:cubicBezTo>
                  <a:cubicBezTo>
                    <a:pt x="391" y="735"/>
                    <a:pt x="391" y="734"/>
                    <a:pt x="390" y="734"/>
                  </a:cubicBezTo>
                  <a:cubicBezTo>
                    <a:pt x="390" y="733"/>
                    <a:pt x="391" y="732"/>
                    <a:pt x="390" y="731"/>
                  </a:cubicBezTo>
                  <a:cubicBezTo>
                    <a:pt x="390" y="731"/>
                    <a:pt x="390" y="730"/>
                    <a:pt x="390" y="730"/>
                  </a:cubicBezTo>
                  <a:cubicBezTo>
                    <a:pt x="390" y="728"/>
                    <a:pt x="392" y="727"/>
                    <a:pt x="392" y="726"/>
                  </a:cubicBezTo>
                  <a:cubicBezTo>
                    <a:pt x="392" y="724"/>
                    <a:pt x="391" y="724"/>
                    <a:pt x="390" y="723"/>
                  </a:cubicBezTo>
                  <a:cubicBezTo>
                    <a:pt x="390" y="723"/>
                    <a:pt x="391" y="721"/>
                    <a:pt x="391" y="721"/>
                  </a:cubicBezTo>
                  <a:cubicBezTo>
                    <a:pt x="391" y="720"/>
                    <a:pt x="391" y="719"/>
                    <a:pt x="390" y="718"/>
                  </a:cubicBezTo>
                  <a:cubicBezTo>
                    <a:pt x="390" y="718"/>
                    <a:pt x="392" y="717"/>
                    <a:pt x="391" y="716"/>
                  </a:cubicBezTo>
                  <a:cubicBezTo>
                    <a:pt x="391" y="716"/>
                    <a:pt x="391" y="715"/>
                    <a:pt x="391" y="715"/>
                  </a:cubicBezTo>
                  <a:cubicBezTo>
                    <a:pt x="391" y="714"/>
                    <a:pt x="391" y="713"/>
                    <a:pt x="391" y="712"/>
                  </a:cubicBezTo>
                  <a:cubicBezTo>
                    <a:pt x="391" y="711"/>
                    <a:pt x="391" y="711"/>
                    <a:pt x="391" y="711"/>
                  </a:cubicBezTo>
                  <a:cubicBezTo>
                    <a:pt x="391" y="709"/>
                    <a:pt x="392" y="708"/>
                    <a:pt x="391" y="708"/>
                  </a:cubicBezTo>
                  <a:cubicBezTo>
                    <a:pt x="391" y="707"/>
                    <a:pt x="391" y="707"/>
                    <a:pt x="390" y="706"/>
                  </a:cubicBezTo>
                  <a:cubicBezTo>
                    <a:pt x="390" y="705"/>
                    <a:pt x="391" y="704"/>
                    <a:pt x="391" y="703"/>
                  </a:cubicBezTo>
                  <a:cubicBezTo>
                    <a:pt x="392" y="703"/>
                    <a:pt x="390" y="699"/>
                    <a:pt x="390" y="699"/>
                  </a:cubicBezTo>
                  <a:cubicBezTo>
                    <a:pt x="390" y="698"/>
                    <a:pt x="391" y="698"/>
                    <a:pt x="391" y="697"/>
                  </a:cubicBezTo>
                  <a:cubicBezTo>
                    <a:pt x="391" y="696"/>
                    <a:pt x="391" y="696"/>
                    <a:pt x="391" y="695"/>
                  </a:cubicBezTo>
                  <a:cubicBezTo>
                    <a:pt x="391" y="695"/>
                    <a:pt x="391" y="695"/>
                    <a:pt x="391" y="694"/>
                  </a:cubicBezTo>
                  <a:cubicBezTo>
                    <a:pt x="391" y="693"/>
                    <a:pt x="391" y="693"/>
                    <a:pt x="390" y="693"/>
                  </a:cubicBezTo>
                  <a:cubicBezTo>
                    <a:pt x="390" y="690"/>
                    <a:pt x="392" y="689"/>
                    <a:pt x="390" y="688"/>
                  </a:cubicBezTo>
                  <a:cubicBezTo>
                    <a:pt x="390" y="687"/>
                    <a:pt x="390" y="687"/>
                    <a:pt x="390" y="687"/>
                  </a:cubicBezTo>
                  <a:cubicBezTo>
                    <a:pt x="390" y="685"/>
                    <a:pt x="390" y="683"/>
                    <a:pt x="390" y="682"/>
                  </a:cubicBezTo>
                  <a:cubicBezTo>
                    <a:pt x="390" y="681"/>
                    <a:pt x="391" y="679"/>
                    <a:pt x="391" y="679"/>
                  </a:cubicBezTo>
                  <a:cubicBezTo>
                    <a:pt x="390" y="678"/>
                    <a:pt x="390" y="678"/>
                    <a:pt x="390" y="677"/>
                  </a:cubicBezTo>
                  <a:cubicBezTo>
                    <a:pt x="390" y="677"/>
                    <a:pt x="390" y="674"/>
                    <a:pt x="390" y="673"/>
                  </a:cubicBezTo>
                  <a:cubicBezTo>
                    <a:pt x="390" y="673"/>
                    <a:pt x="391" y="672"/>
                    <a:pt x="391" y="672"/>
                  </a:cubicBezTo>
                  <a:cubicBezTo>
                    <a:pt x="390" y="671"/>
                    <a:pt x="390" y="671"/>
                    <a:pt x="390" y="671"/>
                  </a:cubicBezTo>
                  <a:cubicBezTo>
                    <a:pt x="389" y="670"/>
                    <a:pt x="391" y="669"/>
                    <a:pt x="390" y="668"/>
                  </a:cubicBezTo>
                  <a:cubicBezTo>
                    <a:pt x="390" y="667"/>
                    <a:pt x="390" y="667"/>
                    <a:pt x="391" y="666"/>
                  </a:cubicBezTo>
                  <a:cubicBezTo>
                    <a:pt x="390" y="665"/>
                    <a:pt x="389" y="662"/>
                    <a:pt x="391" y="661"/>
                  </a:cubicBezTo>
                  <a:cubicBezTo>
                    <a:pt x="391" y="660"/>
                    <a:pt x="390" y="659"/>
                    <a:pt x="389" y="659"/>
                  </a:cubicBezTo>
                  <a:cubicBezTo>
                    <a:pt x="389" y="658"/>
                    <a:pt x="389" y="658"/>
                    <a:pt x="390" y="658"/>
                  </a:cubicBezTo>
                  <a:cubicBezTo>
                    <a:pt x="390" y="657"/>
                    <a:pt x="390" y="656"/>
                    <a:pt x="390" y="655"/>
                  </a:cubicBezTo>
                  <a:cubicBezTo>
                    <a:pt x="390" y="655"/>
                    <a:pt x="391" y="655"/>
                    <a:pt x="391" y="654"/>
                  </a:cubicBezTo>
                  <a:cubicBezTo>
                    <a:pt x="391" y="654"/>
                    <a:pt x="390" y="653"/>
                    <a:pt x="390" y="653"/>
                  </a:cubicBezTo>
                  <a:cubicBezTo>
                    <a:pt x="390" y="652"/>
                    <a:pt x="390" y="651"/>
                    <a:pt x="390" y="651"/>
                  </a:cubicBezTo>
                  <a:cubicBezTo>
                    <a:pt x="391" y="649"/>
                    <a:pt x="390" y="649"/>
                    <a:pt x="391" y="647"/>
                  </a:cubicBezTo>
                  <a:cubicBezTo>
                    <a:pt x="391" y="645"/>
                    <a:pt x="390" y="646"/>
                    <a:pt x="390" y="644"/>
                  </a:cubicBezTo>
                  <a:cubicBezTo>
                    <a:pt x="389" y="644"/>
                    <a:pt x="390" y="644"/>
                    <a:pt x="390" y="643"/>
                  </a:cubicBezTo>
                  <a:cubicBezTo>
                    <a:pt x="390" y="642"/>
                    <a:pt x="389" y="640"/>
                    <a:pt x="390" y="638"/>
                  </a:cubicBezTo>
                  <a:cubicBezTo>
                    <a:pt x="390" y="638"/>
                    <a:pt x="390" y="637"/>
                    <a:pt x="390" y="637"/>
                  </a:cubicBezTo>
                  <a:cubicBezTo>
                    <a:pt x="391" y="636"/>
                    <a:pt x="391" y="636"/>
                    <a:pt x="391" y="635"/>
                  </a:cubicBezTo>
                  <a:cubicBezTo>
                    <a:pt x="390" y="635"/>
                    <a:pt x="390" y="634"/>
                    <a:pt x="389" y="634"/>
                  </a:cubicBezTo>
                  <a:cubicBezTo>
                    <a:pt x="389" y="633"/>
                    <a:pt x="390" y="632"/>
                    <a:pt x="390" y="632"/>
                  </a:cubicBezTo>
                  <a:cubicBezTo>
                    <a:pt x="390" y="632"/>
                    <a:pt x="390" y="631"/>
                    <a:pt x="390" y="631"/>
                  </a:cubicBezTo>
                  <a:cubicBezTo>
                    <a:pt x="391" y="630"/>
                    <a:pt x="390" y="629"/>
                    <a:pt x="390" y="629"/>
                  </a:cubicBezTo>
                  <a:cubicBezTo>
                    <a:pt x="390" y="628"/>
                    <a:pt x="390" y="628"/>
                    <a:pt x="390" y="628"/>
                  </a:cubicBezTo>
                  <a:cubicBezTo>
                    <a:pt x="390" y="627"/>
                    <a:pt x="390" y="626"/>
                    <a:pt x="390" y="626"/>
                  </a:cubicBezTo>
                  <a:cubicBezTo>
                    <a:pt x="390" y="625"/>
                    <a:pt x="390" y="625"/>
                    <a:pt x="391" y="625"/>
                  </a:cubicBezTo>
                  <a:cubicBezTo>
                    <a:pt x="391" y="624"/>
                    <a:pt x="390" y="622"/>
                    <a:pt x="389" y="622"/>
                  </a:cubicBezTo>
                  <a:cubicBezTo>
                    <a:pt x="389" y="620"/>
                    <a:pt x="390" y="620"/>
                    <a:pt x="390" y="620"/>
                  </a:cubicBezTo>
                  <a:cubicBezTo>
                    <a:pt x="391" y="619"/>
                    <a:pt x="391" y="617"/>
                    <a:pt x="391" y="616"/>
                  </a:cubicBezTo>
                  <a:cubicBezTo>
                    <a:pt x="391" y="616"/>
                    <a:pt x="390" y="615"/>
                    <a:pt x="390" y="615"/>
                  </a:cubicBezTo>
                  <a:cubicBezTo>
                    <a:pt x="390" y="614"/>
                    <a:pt x="391" y="612"/>
                    <a:pt x="390" y="611"/>
                  </a:cubicBezTo>
                  <a:cubicBezTo>
                    <a:pt x="390" y="611"/>
                    <a:pt x="389" y="611"/>
                    <a:pt x="389" y="611"/>
                  </a:cubicBezTo>
                  <a:cubicBezTo>
                    <a:pt x="389" y="610"/>
                    <a:pt x="389" y="610"/>
                    <a:pt x="390" y="609"/>
                  </a:cubicBezTo>
                  <a:cubicBezTo>
                    <a:pt x="390" y="609"/>
                    <a:pt x="390" y="608"/>
                    <a:pt x="390" y="608"/>
                  </a:cubicBezTo>
                  <a:cubicBezTo>
                    <a:pt x="391" y="607"/>
                    <a:pt x="390" y="607"/>
                    <a:pt x="390" y="607"/>
                  </a:cubicBezTo>
                  <a:cubicBezTo>
                    <a:pt x="390" y="605"/>
                    <a:pt x="391" y="605"/>
                    <a:pt x="390" y="603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1"/>
                    <a:pt x="390" y="601"/>
                    <a:pt x="390" y="600"/>
                  </a:cubicBezTo>
                  <a:cubicBezTo>
                    <a:pt x="390" y="600"/>
                    <a:pt x="390" y="599"/>
                    <a:pt x="390" y="598"/>
                  </a:cubicBezTo>
                  <a:cubicBezTo>
                    <a:pt x="390" y="598"/>
                    <a:pt x="390" y="598"/>
                    <a:pt x="390" y="598"/>
                  </a:cubicBezTo>
                  <a:cubicBezTo>
                    <a:pt x="389" y="595"/>
                    <a:pt x="391" y="596"/>
                    <a:pt x="390" y="593"/>
                  </a:cubicBezTo>
                  <a:cubicBezTo>
                    <a:pt x="389" y="593"/>
                    <a:pt x="391" y="592"/>
                    <a:pt x="390" y="591"/>
                  </a:cubicBezTo>
                  <a:cubicBezTo>
                    <a:pt x="390" y="591"/>
                    <a:pt x="390" y="590"/>
                    <a:pt x="390" y="589"/>
                  </a:cubicBezTo>
                  <a:cubicBezTo>
                    <a:pt x="390" y="589"/>
                    <a:pt x="391" y="588"/>
                    <a:pt x="391" y="587"/>
                  </a:cubicBezTo>
                  <a:cubicBezTo>
                    <a:pt x="391" y="586"/>
                    <a:pt x="390" y="586"/>
                    <a:pt x="390" y="585"/>
                  </a:cubicBezTo>
                  <a:cubicBezTo>
                    <a:pt x="390" y="585"/>
                    <a:pt x="390" y="584"/>
                    <a:pt x="390" y="583"/>
                  </a:cubicBezTo>
                  <a:cubicBezTo>
                    <a:pt x="390" y="582"/>
                    <a:pt x="391" y="582"/>
                    <a:pt x="392" y="581"/>
                  </a:cubicBezTo>
                  <a:cubicBezTo>
                    <a:pt x="394" y="578"/>
                    <a:pt x="392" y="575"/>
                    <a:pt x="389" y="574"/>
                  </a:cubicBezTo>
                  <a:cubicBezTo>
                    <a:pt x="390" y="573"/>
                    <a:pt x="390" y="572"/>
                    <a:pt x="391" y="572"/>
                  </a:cubicBezTo>
                  <a:cubicBezTo>
                    <a:pt x="391" y="570"/>
                    <a:pt x="390" y="570"/>
                    <a:pt x="389" y="568"/>
                  </a:cubicBezTo>
                  <a:cubicBezTo>
                    <a:pt x="389" y="567"/>
                    <a:pt x="390" y="567"/>
                    <a:pt x="390" y="566"/>
                  </a:cubicBezTo>
                  <a:cubicBezTo>
                    <a:pt x="390" y="565"/>
                    <a:pt x="390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92" y="563"/>
                    <a:pt x="391" y="561"/>
                    <a:pt x="390" y="558"/>
                  </a:cubicBezTo>
                  <a:cubicBezTo>
                    <a:pt x="390" y="558"/>
                    <a:pt x="390" y="557"/>
                    <a:pt x="390" y="557"/>
                  </a:cubicBezTo>
                  <a:cubicBezTo>
                    <a:pt x="390" y="556"/>
                    <a:pt x="390" y="554"/>
                    <a:pt x="389" y="554"/>
                  </a:cubicBezTo>
                  <a:cubicBezTo>
                    <a:pt x="389" y="553"/>
                    <a:pt x="390" y="553"/>
                    <a:pt x="390" y="552"/>
                  </a:cubicBezTo>
                  <a:cubicBezTo>
                    <a:pt x="390" y="552"/>
                    <a:pt x="390" y="551"/>
                    <a:pt x="390" y="551"/>
                  </a:cubicBezTo>
                  <a:cubicBezTo>
                    <a:pt x="391" y="549"/>
                    <a:pt x="390" y="549"/>
                    <a:pt x="389" y="547"/>
                  </a:cubicBezTo>
                  <a:cubicBezTo>
                    <a:pt x="393" y="545"/>
                    <a:pt x="393" y="542"/>
                    <a:pt x="390" y="540"/>
                  </a:cubicBezTo>
                  <a:cubicBezTo>
                    <a:pt x="390" y="538"/>
                    <a:pt x="390" y="539"/>
                    <a:pt x="390" y="538"/>
                  </a:cubicBezTo>
                  <a:cubicBezTo>
                    <a:pt x="390" y="536"/>
                    <a:pt x="390" y="536"/>
                    <a:pt x="390" y="536"/>
                  </a:cubicBezTo>
                  <a:cubicBezTo>
                    <a:pt x="390" y="536"/>
                    <a:pt x="391" y="536"/>
                    <a:pt x="391" y="535"/>
                  </a:cubicBezTo>
                  <a:cubicBezTo>
                    <a:pt x="391" y="534"/>
                    <a:pt x="390" y="533"/>
                    <a:pt x="390" y="532"/>
                  </a:cubicBezTo>
                  <a:cubicBezTo>
                    <a:pt x="391" y="532"/>
                    <a:pt x="391" y="531"/>
                    <a:pt x="391" y="530"/>
                  </a:cubicBezTo>
                  <a:cubicBezTo>
                    <a:pt x="391" y="529"/>
                    <a:pt x="390" y="529"/>
                    <a:pt x="389" y="528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90" y="525"/>
                    <a:pt x="390" y="525"/>
                    <a:pt x="390" y="525"/>
                  </a:cubicBezTo>
                  <a:cubicBezTo>
                    <a:pt x="390" y="525"/>
                    <a:pt x="391" y="522"/>
                    <a:pt x="390" y="521"/>
                  </a:cubicBezTo>
                  <a:cubicBezTo>
                    <a:pt x="390" y="521"/>
                    <a:pt x="389" y="521"/>
                    <a:pt x="389" y="520"/>
                  </a:cubicBezTo>
                  <a:cubicBezTo>
                    <a:pt x="388" y="520"/>
                    <a:pt x="388" y="520"/>
                    <a:pt x="388" y="519"/>
                  </a:cubicBezTo>
                  <a:cubicBezTo>
                    <a:pt x="387" y="519"/>
                    <a:pt x="387" y="519"/>
                    <a:pt x="386" y="519"/>
                  </a:cubicBezTo>
                  <a:cubicBezTo>
                    <a:pt x="386" y="519"/>
                    <a:pt x="386" y="519"/>
                    <a:pt x="386" y="519"/>
                  </a:cubicBezTo>
                  <a:cubicBezTo>
                    <a:pt x="385" y="518"/>
                    <a:pt x="384" y="518"/>
                    <a:pt x="384" y="518"/>
                  </a:cubicBezTo>
                  <a:cubicBezTo>
                    <a:pt x="383" y="518"/>
                    <a:pt x="384" y="517"/>
                    <a:pt x="384" y="516"/>
                  </a:cubicBezTo>
                  <a:cubicBezTo>
                    <a:pt x="383" y="514"/>
                    <a:pt x="381" y="512"/>
                    <a:pt x="379" y="513"/>
                  </a:cubicBezTo>
                  <a:cubicBezTo>
                    <a:pt x="378" y="512"/>
                    <a:pt x="378" y="512"/>
                    <a:pt x="377" y="511"/>
                  </a:cubicBezTo>
                  <a:cubicBezTo>
                    <a:pt x="377" y="511"/>
                    <a:pt x="377" y="511"/>
                    <a:pt x="376" y="511"/>
                  </a:cubicBezTo>
                  <a:cubicBezTo>
                    <a:pt x="376" y="511"/>
                    <a:pt x="376" y="510"/>
                    <a:pt x="376" y="510"/>
                  </a:cubicBezTo>
                  <a:cubicBezTo>
                    <a:pt x="375" y="509"/>
                    <a:pt x="374" y="509"/>
                    <a:pt x="373" y="509"/>
                  </a:cubicBezTo>
                  <a:cubicBezTo>
                    <a:pt x="372" y="508"/>
                    <a:pt x="372" y="507"/>
                    <a:pt x="371" y="506"/>
                  </a:cubicBezTo>
                  <a:cubicBezTo>
                    <a:pt x="370" y="505"/>
                    <a:pt x="368" y="506"/>
                    <a:pt x="368" y="505"/>
                  </a:cubicBezTo>
                  <a:cubicBezTo>
                    <a:pt x="367" y="505"/>
                    <a:pt x="367" y="505"/>
                    <a:pt x="367" y="505"/>
                  </a:cubicBezTo>
                  <a:cubicBezTo>
                    <a:pt x="367" y="502"/>
                    <a:pt x="366" y="497"/>
                    <a:pt x="365" y="495"/>
                  </a:cubicBezTo>
                  <a:cubicBezTo>
                    <a:pt x="365" y="494"/>
                    <a:pt x="365" y="494"/>
                    <a:pt x="365" y="494"/>
                  </a:cubicBezTo>
                  <a:cubicBezTo>
                    <a:pt x="365" y="493"/>
                    <a:pt x="365" y="493"/>
                    <a:pt x="365" y="493"/>
                  </a:cubicBezTo>
                  <a:cubicBezTo>
                    <a:pt x="365" y="493"/>
                    <a:pt x="366" y="492"/>
                    <a:pt x="366" y="491"/>
                  </a:cubicBezTo>
                  <a:cubicBezTo>
                    <a:pt x="366" y="491"/>
                    <a:pt x="367" y="492"/>
                    <a:pt x="367" y="492"/>
                  </a:cubicBezTo>
                  <a:cubicBezTo>
                    <a:pt x="367" y="491"/>
                    <a:pt x="367" y="491"/>
                    <a:pt x="367" y="491"/>
                  </a:cubicBezTo>
                  <a:cubicBezTo>
                    <a:pt x="367" y="491"/>
                    <a:pt x="368" y="491"/>
                    <a:pt x="368" y="490"/>
                  </a:cubicBezTo>
                  <a:cubicBezTo>
                    <a:pt x="368" y="490"/>
                    <a:pt x="369" y="489"/>
                    <a:pt x="369" y="489"/>
                  </a:cubicBezTo>
                  <a:cubicBezTo>
                    <a:pt x="370" y="489"/>
                    <a:pt x="371" y="489"/>
                    <a:pt x="372" y="489"/>
                  </a:cubicBezTo>
                  <a:cubicBezTo>
                    <a:pt x="372" y="488"/>
                    <a:pt x="374" y="487"/>
                    <a:pt x="375" y="487"/>
                  </a:cubicBezTo>
                  <a:cubicBezTo>
                    <a:pt x="376" y="487"/>
                    <a:pt x="376" y="487"/>
                    <a:pt x="376" y="487"/>
                  </a:cubicBezTo>
                  <a:cubicBezTo>
                    <a:pt x="377" y="487"/>
                    <a:pt x="379" y="486"/>
                    <a:pt x="379" y="486"/>
                  </a:cubicBezTo>
                  <a:cubicBezTo>
                    <a:pt x="380" y="486"/>
                    <a:pt x="379" y="486"/>
                    <a:pt x="380" y="485"/>
                  </a:cubicBezTo>
                  <a:cubicBezTo>
                    <a:pt x="380" y="484"/>
                    <a:pt x="382" y="483"/>
                    <a:pt x="383" y="483"/>
                  </a:cubicBezTo>
                  <a:cubicBezTo>
                    <a:pt x="383" y="482"/>
                    <a:pt x="384" y="481"/>
                    <a:pt x="385" y="481"/>
                  </a:cubicBezTo>
                  <a:cubicBezTo>
                    <a:pt x="386" y="481"/>
                    <a:pt x="386" y="481"/>
                    <a:pt x="386" y="481"/>
                  </a:cubicBezTo>
                  <a:cubicBezTo>
                    <a:pt x="386" y="480"/>
                    <a:pt x="386" y="479"/>
                    <a:pt x="387" y="478"/>
                  </a:cubicBezTo>
                  <a:cubicBezTo>
                    <a:pt x="387" y="478"/>
                    <a:pt x="388" y="478"/>
                    <a:pt x="388" y="477"/>
                  </a:cubicBezTo>
                  <a:cubicBezTo>
                    <a:pt x="390" y="476"/>
                    <a:pt x="389" y="476"/>
                    <a:pt x="389" y="475"/>
                  </a:cubicBezTo>
                  <a:cubicBezTo>
                    <a:pt x="389" y="474"/>
                    <a:pt x="390" y="474"/>
                    <a:pt x="390" y="473"/>
                  </a:cubicBezTo>
                  <a:cubicBezTo>
                    <a:pt x="391" y="473"/>
                    <a:pt x="390" y="472"/>
                    <a:pt x="390" y="472"/>
                  </a:cubicBezTo>
                  <a:cubicBezTo>
                    <a:pt x="390" y="471"/>
                    <a:pt x="390" y="471"/>
                    <a:pt x="390" y="470"/>
                  </a:cubicBezTo>
                  <a:cubicBezTo>
                    <a:pt x="390" y="470"/>
                    <a:pt x="391" y="470"/>
                    <a:pt x="391" y="470"/>
                  </a:cubicBezTo>
                  <a:cubicBezTo>
                    <a:pt x="391" y="470"/>
                    <a:pt x="391" y="469"/>
                    <a:pt x="391" y="469"/>
                  </a:cubicBezTo>
                  <a:cubicBezTo>
                    <a:pt x="391" y="468"/>
                    <a:pt x="392" y="465"/>
                    <a:pt x="391" y="464"/>
                  </a:cubicBezTo>
                  <a:cubicBezTo>
                    <a:pt x="391" y="463"/>
                    <a:pt x="392" y="463"/>
                    <a:pt x="392" y="463"/>
                  </a:cubicBezTo>
                  <a:cubicBezTo>
                    <a:pt x="392" y="462"/>
                    <a:pt x="392" y="462"/>
                    <a:pt x="392" y="461"/>
                  </a:cubicBezTo>
                  <a:cubicBezTo>
                    <a:pt x="392" y="460"/>
                    <a:pt x="393" y="460"/>
                    <a:pt x="393" y="458"/>
                  </a:cubicBezTo>
                  <a:cubicBezTo>
                    <a:pt x="393" y="458"/>
                    <a:pt x="392" y="457"/>
                    <a:pt x="392" y="457"/>
                  </a:cubicBezTo>
                  <a:cubicBezTo>
                    <a:pt x="391" y="457"/>
                    <a:pt x="393" y="455"/>
                    <a:pt x="393" y="455"/>
                  </a:cubicBezTo>
                  <a:cubicBezTo>
                    <a:pt x="394" y="454"/>
                    <a:pt x="393" y="453"/>
                    <a:pt x="393" y="453"/>
                  </a:cubicBezTo>
                  <a:cubicBezTo>
                    <a:pt x="394" y="452"/>
                    <a:pt x="395" y="450"/>
                    <a:pt x="394" y="449"/>
                  </a:cubicBezTo>
                  <a:cubicBezTo>
                    <a:pt x="394" y="448"/>
                    <a:pt x="393" y="448"/>
                    <a:pt x="393" y="448"/>
                  </a:cubicBezTo>
                  <a:cubicBezTo>
                    <a:pt x="393" y="447"/>
                    <a:pt x="393" y="447"/>
                    <a:pt x="392" y="447"/>
                  </a:cubicBezTo>
                  <a:cubicBezTo>
                    <a:pt x="392" y="446"/>
                    <a:pt x="393" y="446"/>
                    <a:pt x="393" y="445"/>
                  </a:cubicBezTo>
                  <a:cubicBezTo>
                    <a:pt x="393" y="444"/>
                    <a:pt x="393" y="444"/>
                    <a:pt x="393" y="443"/>
                  </a:cubicBezTo>
                  <a:cubicBezTo>
                    <a:pt x="393" y="443"/>
                    <a:pt x="393" y="443"/>
                    <a:pt x="393" y="443"/>
                  </a:cubicBezTo>
                  <a:cubicBezTo>
                    <a:pt x="393" y="441"/>
                    <a:pt x="393" y="441"/>
                    <a:pt x="393" y="441"/>
                  </a:cubicBezTo>
                  <a:cubicBezTo>
                    <a:pt x="393" y="441"/>
                    <a:pt x="394" y="440"/>
                    <a:pt x="394" y="440"/>
                  </a:cubicBezTo>
                  <a:cubicBezTo>
                    <a:pt x="394" y="439"/>
                    <a:pt x="393" y="438"/>
                    <a:pt x="393" y="438"/>
                  </a:cubicBezTo>
                  <a:cubicBezTo>
                    <a:pt x="394" y="437"/>
                    <a:pt x="394" y="437"/>
                    <a:pt x="395" y="436"/>
                  </a:cubicBezTo>
                  <a:cubicBezTo>
                    <a:pt x="395" y="435"/>
                    <a:pt x="394" y="431"/>
                    <a:pt x="394" y="430"/>
                  </a:cubicBezTo>
                  <a:cubicBezTo>
                    <a:pt x="394" y="430"/>
                    <a:pt x="394" y="430"/>
                    <a:pt x="394" y="429"/>
                  </a:cubicBezTo>
                  <a:cubicBezTo>
                    <a:pt x="394" y="429"/>
                    <a:pt x="394" y="429"/>
                    <a:pt x="395" y="429"/>
                  </a:cubicBezTo>
                  <a:cubicBezTo>
                    <a:pt x="395" y="428"/>
                    <a:pt x="396" y="427"/>
                    <a:pt x="396" y="427"/>
                  </a:cubicBezTo>
                  <a:cubicBezTo>
                    <a:pt x="396" y="425"/>
                    <a:pt x="395" y="425"/>
                    <a:pt x="395" y="423"/>
                  </a:cubicBezTo>
                  <a:cubicBezTo>
                    <a:pt x="395" y="423"/>
                    <a:pt x="395" y="422"/>
                    <a:pt x="395" y="422"/>
                  </a:cubicBezTo>
                  <a:cubicBezTo>
                    <a:pt x="395" y="421"/>
                    <a:pt x="394" y="420"/>
                    <a:pt x="394" y="420"/>
                  </a:cubicBezTo>
                  <a:cubicBezTo>
                    <a:pt x="394" y="419"/>
                    <a:pt x="394" y="419"/>
                    <a:pt x="395" y="419"/>
                  </a:cubicBezTo>
                  <a:cubicBezTo>
                    <a:pt x="395" y="418"/>
                    <a:pt x="394" y="418"/>
                    <a:pt x="394" y="418"/>
                  </a:cubicBezTo>
                  <a:cubicBezTo>
                    <a:pt x="395" y="417"/>
                    <a:pt x="395" y="417"/>
                    <a:pt x="395" y="416"/>
                  </a:cubicBezTo>
                  <a:cubicBezTo>
                    <a:pt x="395" y="414"/>
                    <a:pt x="394" y="414"/>
                    <a:pt x="395" y="413"/>
                  </a:cubicBezTo>
                  <a:cubicBezTo>
                    <a:pt x="395" y="412"/>
                    <a:pt x="394" y="410"/>
                    <a:pt x="395" y="409"/>
                  </a:cubicBezTo>
                  <a:cubicBezTo>
                    <a:pt x="395" y="407"/>
                    <a:pt x="397" y="407"/>
                    <a:pt x="397" y="406"/>
                  </a:cubicBezTo>
                  <a:cubicBezTo>
                    <a:pt x="399" y="403"/>
                    <a:pt x="396" y="401"/>
                    <a:pt x="395" y="400"/>
                  </a:cubicBezTo>
                  <a:cubicBezTo>
                    <a:pt x="395" y="399"/>
                    <a:pt x="395" y="398"/>
                    <a:pt x="395" y="398"/>
                  </a:cubicBezTo>
                  <a:cubicBezTo>
                    <a:pt x="395" y="397"/>
                    <a:pt x="395" y="396"/>
                    <a:pt x="395" y="396"/>
                  </a:cubicBezTo>
                  <a:cubicBezTo>
                    <a:pt x="395" y="394"/>
                    <a:pt x="395" y="392"/>
                    <a:pt x="394" y="392"/>
                  </a:cubicBezTo>
                  <a:cubicBezTo>
                    <a:pt x="394" y="392"/>
                    <a:pt x="394" y="392"/>
                    <a:pt x="394" y="391"/>
                  </a:cubicBezTo>
                  <a:cubicBezTo>
                    <a:pt x="394" y="391"/>
                    <a:pt x="394" y="391"/>
                    <a:pt x="394" y="391"/>
                  </a:cubicBezTo>
                  <a:cubicBezTo>
                    <a:pt x="395" y="391"/>
                    <a:pt x="394" y="391"/>
                    <a:pt x="395" y="390"/>
                  </a:cubicBezTo>
                  <a:cubicBezTo>
                    <a:pt x="395" y="390"/>
                    <a:pt x="395" y="389"/>
                    <a:pt x="395" y="389"/>
                  </a:cubicBezTo>
                  <a:cubicBezTo>
                    <a:pt x="396" y="388"/>
                    <a:pt x="396" y="388"/>
                    <a:pt x="396" y="387"/>
                  </a:cubicBezTo>
                  <a:cubicBezTo>
                    <a:pt x="396" y="387"/>
                    <a:pt x="397" y="386"/>
                    <a:pt x="397" y="385"/>
                  </a:cubicBezTo>
                  <a:cubicBezTo>
                    <a:pt x="397" y="384"/>
                    <a:pt x="397" y="384"/>
                    <a:pt x="397" y="384"/>
                  </a:cubicBezTo>
                  <a:cubicBezTo>
                    <a:pt x="397" y="383"/>
                    <a:pt x="396" y="382"/>
                    <a:pt x="395" y="381"/>
                  </a:cubicBezTo>
                  <a:cubicBezTo>
                    <a:pt x="395" y="381"/>
                    <a:pt x="395" y="381"/>
                    <a:pt x="394" y="380"/>
                  </a:cubicBezTo>
                  <a:cubicBezTo>
                    <a:pt x="394" y="380"/>
                    <a:pt x="393" y="377"/>
                    <a:pt x="393" y="377"/>
                  </a:cubicBezTo>
                  <a:cubicBezTo>
                    <a:pt x="394" y="376"/>
                    <a:pt x="394" y="376"/>
                    <a:pt x="394" y="375"/>
                  </a:cubicBezTo>
                  <a:cubicBezTo>
                    <a:pt x="394" y="375"/>
                    <a:pt x="393" y="374"/>
                    <a:pt x="393" y="374"/>
                  </a:cubicBezTo>
                  <a:cubicBezTo>
                    <a:pt x="393" y="374"/>
                    <a:pt x="393" y="373"/>
                    <a:pt x="394" y="373"/>
                  </a:cubicBezTo>
                  <a:cubicBezTo>
                    <a:pt x="394" y="373"/>
                    <a:pt x="394" y="372"/>
                    <a:pt x="394" y="372"/>
                  </a:cubicBezTo>
                  <a:cubicBezTo>
                    <a:pt x="394" y="371"/>
                    <a:pt x="394" y="370"/>
                    <a:pt x="394" y="370"/>
                  </a:cubicBezTo>
                  <a:cubicBezTo>
                    <a:pt x="394" y="370"/>
                    <a:pt x="394" y="369"/>
                    <a:pt x="394" y="369"/>
                  </a:cubicBezTo>
                  <a:cubicBezTo>
                    <a:pt x="394" y="368"/>
                    <a:pt x="393" y="367"/>
                    <a:pt x="393" y="366"/>
                  </a:cubicBezTo>
                  <a:cubicBezTo>
                    <a:pt x="393" y="364"/>
                    <a:pt x="393" y="365"/>
                    <a:pt x="392" y="364"/>
                  </a:cubicBezTo>
                  <a:cubicBezTo>
                    <a:pt x="392" y="362"/>
                    <a:pt x="393" y="361"/>
                    <a:pt x="392" y="360"/>
                  </a:cubicBezTo>
                  <a:cubicBezTo>
                    <a:pt x="392" y="360"/>
                    <a:pt x="392" y="360"/>
                    <a:pt x="392" y="359"/>
                  </a:cubicBezTo>
                  <a:cubicBezTo>
                    <a:pt x="391" y="358"/>
                    <a:pt x="392" y="356"/>
                    <a:pt x="393" y="356"/>
                  </a:cubicBezTo>
                  <a:cubicBezTo>
                    <a:pt x="393" y="353"/>
                    <a:pt x="392" y="354"/>
                    <a:pt x="391" y="353"/>
                  </a:cubicBezTo>
                  <a:cubicBezTo>
                    <a:pt x="391" y="352"/>
                    <a:pt x="391" y="352"/>
                    <a:pt x="391" y="351"/>
                  </a:cubicBezTo>
                  <a:cubicBezTo>
                    <a:pt x="391" y="351"/>
                    <a:pt x="391" y="351"/>
                    <a:pt x="391" y="351"/>
                  </a:cubicBezTo>
                  <a:cubicBezTo>
                    <a:pt x="390" y="350"/>
                    <a:pt x="391" y="349"/>
                    <a:pt x="391" y="348"/>
                  </a:cubicBezTo>
                  <a:cubicBezTo>
                    <a:pt x="391" y="348"/>
                    <a:pt x="391" y="348"/>
                    <a:pt x="390" y="347"/>
                  </a:cubicBezTo>
                  <a:cubicBezTo>
                    <a:pt x="390" y="346"/>
                    <a:pt x="390" y="346"/>
                    <a:pt x="390" y="346"/>
                  </a:cubicBezTo>
                  <a:cubicBezTo>
                    <a:pt x="390" y="345"/>
                    <a:pt x="390" y="345"/>
                    <a:pt x="389" y="344"/>
                  </a:cubicBezTo>
                  <a:cubicBezTo>
                    <a:pt x="389" y="344"/>
                    <a:pt x="390" y="344"/>
                    <a:pt x="390" y="343"/>
                  </a:cubicBezTo>
                  <a:cubicBezTo>
                    <a:pt x="389" y="343"/>
                    <a:pt x="389" y="342"/>
                    <a:pt x="388" y="342"/>
                  </a:cubicBezTo>
                  <a:cubicBezTo>
                    <a:pt x="388" y="341"/>
                    <a:pt x="388" y="341"/>
                    <a:pt x="389" y="341"/>
                  </a:cubicBezTo>
                  <a:cubicBezTo>
                    <a:pt x="389" y="340"/>
                    <a:pt x="388" y="339"/>
                    <a:pt x="388" y="338"/>
                  </a:cubicBezTo>
                  <a:cubicBezTo>
                    <a:pt x="387" y="337"/>
                    <a:pt x="389" y="336"/>
                    <a:pt x="387" y="336"/>
                  </a:cubicBezTo>
                  <a:cubicBezTo>
                    <a:pt x="387" y="335"/>
                    <a:pt x="389" y="333"/>
                    <a:pt x="388" y="332"/>
                  </a:cubicBezTo>
                  <a:cubicBezTo>
                    <a:pt x="387" y="331"/>
                    <a:pt x="387" y="331"/>
                    <a:pt x="387" y="331"/>
                  </a:cubicBezTo>
                  <a:cubicBezTo>
                    <a:pt x="387" y="330"/>
                    <a:pt x="389" y="328"/>
                    <a:pt x="389" y="325"/>
                  </a:cubicBezTo>
                  <a:cubicBezTo>
                    <a:pt x="388" y="322"/>
                    <a:pt x="386" y="322"/>
                    <a:pt x="385" y="320"/>
                  </a:cubicBezTo>
                  <a:cubicBezTo>
                    <a:pt x="385" y="320"/>
                    <a:pt x="384" y="320"/>
                    <a:pt x="384" y="319"/>
                  </a:cubicBezTo>
                  <a:cubicBezTo>
                    <a:pt x="384" y="319"/>
                    <a:pt x="384" y="318"/>
                    <a:pt x="384" y="317"/>
                  </a:cubicBezTo>
                  <a:cubicBezTo>
                    <a:pt x="384" y="316"/>
                    <a:pt x="383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4"/>
                  </a:cubicBezTo>
                  <a:cubicBezTo>
                    <a:pt x="382" y="314"/>
                    <a:pt x="382" y="314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4"/>
                    <a:pt x="382" y="314"/>
                    <a:pt x="382" y="314"/>
                  </a:cubicBezTo>
                  <a:cubicBezTo>
                    <a:pt x="382" y="314"/>
                    <a:pt x="382" y="314"/>
                    <a:pt x="382" y="315"/>
                  </a:cubicBezTo>
                  <a:cubicBezTo>
                    <a:pt x="381" y="314"/>
                    <a:pt x="382" y="313"/>
                    <a:pt x="382" y="312"/>
                  </a:cubicBezTo>
                  <a:cubicBezTo>
                    <a:pt x="382" y="310"/>
                    <a:pt x="382" y="310"/>
                    <a:pt x="382" y="310"/>
                  </a:cubicBezTo>
                  <a:cubicBezTo>
                    <a:pt x="382" y="310"/>
                    <a:pt x="383" y="309"/>
                    <a:pt x="383" y="307"/>
                  </a:cubicBezTo>
                  <a:cubicBezTo>
                    <a:pt x="382" y="306"/>
                    <a:pt x="380" y="304"/>
                    <a:pt x="379" y="304"/>
                  </a:cubicBezTo>
                  <a:cubicBezTo>
                    <a:pt x="379" y="302"/>
                    <a:pt x="381" y="300"/>
                    <a:pt x="380" y="298"/>
                  </a:cubicBezTo>
                  <a:cubicBezTo>
                    <a:pt x="379" y="297"/>
                    <a:pt x="378" y="296"/>
                    <a:pt x="377" y="295"/>
                  </a:cubicBezTo>
                  <a:cubicBezTo>
                    <a:pt x="377" y="295"/>
                    <a:pt x="377" y="294"/>
                    <a:pt x="377" y="293"/>
                  </a:cubicBezTo>
                  <a:cubicBezTo>
                    <a:pt x="376" y="292"/>
                    <a:pt x="375" y="292"/>
                    <a:pt x="374" y="291"/>
                  </a:cubicBezTo>
                  <a:cubicBezTo>
                    <a:pt x="374" y="290"/>
                    <a:pt x="375" y="289"/>
                    <a:pt x="376" y="288"/>
                  </a:cubicBezTo>
                  <a:cubicBezTo>
                    <a:pt x="376" y="286"/>
                    <a:pt x="374" y="283"/>
                    <a:pt x="374" y="283"/>
                  </a:cubicBezTo>
                  <a:cubicBezTo>
                    <a:pt x="373" y="283"/>
                    <a:pt x="373" y="282"/>
                    <a:pt x="372" y="282"/>
                  </a:cubicBezTo>
                  <a:cubicBezTo>
                    <a:pt x="372" y="281"/>
                    <a:pt x="372" y="281"/>
                    <a:pt x="372" y="280"/>
                  </a:cubicBezTo>
                  <a:cubicBezTo>
                    <a:pt x="371" y="279"/>
                    <a:pt x="372" y="278"/>
                    <a:pt x="372" y="276"/>
                  </a:cubicBezTo>
                  <a:cubicBezTo>
                    <a:pt x="371" y="273"/>
                    <a:pt x="370" y="272"/>
                    <a:pt x="367" y="271"/>
                  </a:cubicBezTo>
                  <a:cubicBezTo>
                    <a:pt x="367" y="267"/>
                    <a:pt x="368" y="266"/>
                    <a:pt x="365" y="264"/>
                  </a:cubicBezTo>
                  <a:cubicBezTo>
                    <a:pt x="365" y="261"/>
                    <a:pt x="364" y="261"/>
                    <a:pt x="362" y="260"/>
                  </a:cubicBezTo>
                  <a:cubicBezTo>
                    <a:pt x="361" y="257"/>
                    <a:pt x="362" y="256"/>
                    <a:pt x="359" y="255"/>
                  </a:cubicBezTo>
                  <a:cubicBezTo>
                    <a:pt x="359" y="254"/>
                    <a:pt x="360" y="253"/>
                    <a:pt x="359" y="252"/>
                  </a:cubicBezTo>
                  <a:cubicBezTo>
                    <a:pt x="359" y="252"/>
                    <a:pt x="359" y="252"/>
                    <a:pt x="358" y="251"/>
                  </a:cubicBezTo>
                  <a:cubicBezTo>
                    <a:pt x="358" y="249"/>
                    <a:pt x="358" y="249"/>
                    <a:pt x="358" y="249"/>
                  </a:cubicBezTo>
                  <a:cubicBezTo>
                    <a:pt x="358" y="247"/>
                    <a:pt x="357" y="247"/>
                    <a:pt x="356" y="246"/>
                  </a:cubicBezTo>
                  <a:cubicBezTo>
                    <a:pt x="356" y="245"/>
                    <a:pt x="356" y="244"/>
                    <a:pt x="356" y="243"/>
                  </a:cubicBezTo>
                  <a:cubicBezTo>
                    <a:pt x="356" y="243"/>
                    <a:pt x="355" y="242"/>
                    <a:pt x="354" y="242"/>
                  </a:cubicBezTo>
                  <a:cubicBezTo>
                    <a:pt x="353" y="240"/>
                    <a:pt x="352" y="239"/>
                    <a:pt x="351" y="237"/>
                  </a:cubicBezTo>
                  <a:cubicBezTo>
                    <a:pt x="351" y="237"/>
                    <a:pt x="350" y="237"/>
                    <a:pt x="350" y="236"/>
                  </a:cubicBezTo>
                  <a:cubicBezTo>
                    <a:pt x="349" y="236"/>
                    <a:pt x="350" y="235"/>
                    <a:pt x="350" y="235"/>
                  </a:cubicBezTo>
                  <a:cubicBezTo>
                    <a:pt x="349" y="234"/>
                    <a:pt x="348" y="234"/>
                    <a:pt x="348" y="233"/>
                  </a:cubicBezTo>
                  <a:cubicBezTo>
                    <a:pt x="348" y="233"/>
                    <a:pt x="348" y="232"/>
                    <a:pt x="348" y="232"/>
                  </a:cubicBezTo>
                  <a:cubicBezTo>
                    <a:pt x="349" y="230"/>
                    <a:pt x="347" y="228"/>
                    <a:pt x="346" y="227"/>
                  </a:cubicBezTo>
                  <a:cubicBezTo>
                    <a:pt x="345" y="227"/>
                    <a:pt x="345" y="227"/>
                    <a:pt x="344" y="227"/>
                  </a:cubicBezTo>
                  <a:cubicBezTo>
                    <a:pt x="344" y="227"/>
                    <a:pt x="343" y="226"/>
                    <a:pt x="343" y="226"/>
                  </a:cubicBezTo>
                  <a:cubicBezTo>
                    <a:pt x="343" y="225"/>
                    <a:pt x="343" y="224"/>
                    <a:pt x="343" y="224"/>
                  </a:cubicBezTo>
                  <a:cubicBezTo>
                    <a:pt x="343" y="223"/>
                    <a:pt x="342" y="223"/>
                    <a:pt x="341" y="222"/>
                  </a:cubicBezTo>
                  <a:cubicBezTo>
                    <a:pt x="341" y="222"/>
                    <a:pt x="341" y="221"/>
                    <a:pt x="341" y="221"/>
                  </a:cubicBezTo>
                  <a:cubicBezTo>
                    <a:pt x="341" y="221"/>
                    <a:pt x="340" y="220"/>
                    <a:pt x="340" y="220"/>
                  </a:cubicBezTo>
                  <a:cubicBezTo>
                    <a:pt x="340" y="219"/>
                    <a:pt x="341" y="218"/>
                    <a:pt x="340" y="217"/>
                  </a:cubicBezTo>
                  <a:cubicBezTo>
                    <a:pt x="340" y="216"/>
                    <a:pt x="339" y="216"/>
                    <a:pt x="338" y="215"/>
                  </a:cubicBezTo>
                  <a:cubicBezTo>
                    <a:pt x="338" y="215"/>
                    <a:pt x="338" y="214"/>
                    <a:pt x="338" y="214"/>
                  </a:cubicBezTo>
                  <a:cubicBezTo>
                    <a:pt x="337" y="214"/>
                    <a:pt x="337" y="213"/>
                    <a:pt x="337" y="213"/>
                  </a:cubicBezTo>
                  <a:cubicBezTo>
                    <a:pt x="336" y="212"/>
                    <a:pt x="336" y="212"/>
                    <a:pt x="336" y="212"/>
                  </a:cubicBezTo>
                  <a:cubicBezTo>
                    <a:pt x="335" y="211"/>
                    <a:pt x="334" y="211"/>
                    <a:pt x="334" y="210"/>
                  </a:cubicBezTo>
                  <a:cubicBezTo>
                    <a:pt x="333" y="210"/>
                    <a:pt x="333" y="210"/>
                    <a:pt x="333" y="210"/>
                  </a:cubicBezTo>
                  <a:cubicBezTo>
                    <a:pt x="333" y="209"/>
                    <a:pt x="332" y="209"/>
                    <a:pt x="332" y="209"/>
                  </a:cubicBezTo>
                  <a:cubicBezTo>
                    <a:pt x="332" y="207"/>
                    <a:pt x="332" y="207"/>
                    <a:pt x="332" y="207"/>
                  </a:cubicBezTo>
                  <a:cubicBezTo>
                    <a:pt x="332" y="205"/>
                    <a:pt x="330" y="205"/>
                    <a:pt x="329" y="204"/>
                  </a:cubicBezTo>
                  <a:cubicBezTo>
                    <a:pt x="329" y="199"/>
                    <a:pt x="328" y="200"/>
                    <a:pt x="325" y="199"/>
                  </a:cubicBezTo>
                  <a:cubicBezTo>
                    <a:pt x="325" y="198"/>
                    <a:pt x="325" y="197"/>
                    <a:pt x="324" y="196"/>
                  </a:cubicBezTo>
                  <a:cubicBezTo>
                    <a:pt x="324" y="195"/>
                    <a:pt x="323" y="195"/>
                    <a:pt x="323" y="195"/>
                  </a:cubicBezTo>
                  <a:cubicBezTo>
                    <a:pt x="323" y="194"/>
                    <a:pt x="323" y="194"/>
                    <a:pt x="323" y="194"/>
                  </a:cubicBezTo>
                  <a:cubicBezTo>
                    <a:pt x="322" y="193"/>
                    <a:pt x="321" y="193"/>
                    <a:pt x="320" y="192"/>
                  </a:cubicBezTo>
                  <a:cubicBezTo>
                    <a:pt x="320" y="190"/>
                    <a:pt x="319" y="189"/>
                    <a:pt x="318" y="188"/>
                  </a:cubicBezTo>
                  <a:cubicBezTo>
                    <a:pt x="318" y="188"/>
                    <a:pt x="317" y="188"/>
                    <a:pt x="317" y="188"/>
                  </a:cubicBezTo>
                  <a:cubicBezTo>
                    <a:pt x="316" y="187"/>
                    <a:pt x="316" y="185"/>
                    <a:pt x="315" y="185"/>
                  </a:cubicBezTo>
                  <a:cubicBezTo>
                    <a:pt x="315" y="185"/>
                    <a:pt x="314" y="184"/>
                    <a:pt x="313" y="184"/>
                  </a:cubicBezTo>
                  <a:cubicBezTo>
                    <a:pt x="313" y="183"/>
                    <a:pt x="313" y="182"/>
                    <a:pt x="312" y="181"/>
                  </a:cubicBezTo>
                  <a:cubicBezTo>
                    <a:pt x="312" y="181"/>
                    <a:pt x="311" y="181"/>
                    <a:pt x="310" y="180"/>
                  </a:cubicBezTo>
                  <a:cubicBezTo>
                    <a:pt x="308" y="176"/>
                    <a:pt x="307" y="174"/>
                    <a:pt x="302" y="172"/>
                  </a:cubicBezTo>
                  <a:cubicBezTo>
                    <a:pt x="302" y="171"/>
                    <a:pt x="302" y="171"/>
                    <a:pt x="301" y="170"/>
                  </a:cubicBezTo>
                  <a:cubicBezTo>
                    <a:pt x="301" y="170"/>
                    <a:pt x="300" y="170"/>
                    <a:pt x="300" y="170"/>
                  </a:cubicBezTo>
                  <a:cubicBezTo>
                    <a:pt x="298" y="167"/>
                    <a:pt x="298" y="166"/>
                    <a:pt x="295" y="165"/>
                  </a:cubicBezTo>
                  <a:cubicBezTo>
                    <a:pt x="295" y="164"/>
                    <a:pt x="295" y="163"/>
                    <a:pt x="295" y="163"/>
                  </a:cubicBezTo>
                  <a:cubicBezTo>
                    <a:pt x="295" y="162"/>
                    <a:pt x="295" y="161"/>
                    <a:pt x="296" y="161"/>
                  </a:cubicBezTo>
                  <a:cubicBezTo>
                    <a:pt x="296" y="160"/>
                    <a:pt x="295" y="159"/>
                    <a:pt x="295" y="159"/>
                  </a:cubicBezTo>
                  <a:cubicBezTo>
                    <a:pt x="295" y="158"/>
                    <a:pt x="296" y="158"/>
                    <a:pt x="296" y="157"/>
                  </a:cubicBezTo>
                  <a:cubicBezTo>
                    <a:pt x="296" y="156"/>
                    <a:pt x="296" y="156"/>
                    <a:pt x="296" y="155"/>
                  </a:cubicBezTo>
                  <a:cubicBezTo>
                    <a:pt x="296" y="153"/>
                    <a:pt x="297" y="152"/>
                    <a:pt x="295" y="151"/>
                  </a:cubicBezTo>
                  <a:cubicBezTo>
                    <a:pt x="296" y="149"/>
                    <a:pt x="300" y="148"/>
                    <a:pt x="301" y="147"/>
                  </a:cubicBezTo>
                  <a:cubicBezTo>
                    <a:pt x="303" y="146"/>
                    <a:pt x="308" y="143"/>
                    <a:pt x="309" y="142"/>
                  </a:cubicBezTo>
                  <a:cubicBezTo>
                    <a:pt x="309" y="141"/>
                    <a:pt x="309" y="140"/>
                    <a:pt x="310" y="140"/>
                  </a:cubicBezTo>
                  <a:cubicBezTo>
                    <a:pt x="310" y="139"/>
                    <a:pt x="311" y="139"/>
                    <a:pt x="312" y="138"/>
                  </a:cubicBezTo>
                  <a:cubicBezTo>
                    <a:pt x="312" y="138"/>
                    <a:pt x="312" y="138"/>
                    <a:pt x="313" y="137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12" y="136"/>
                    <a:pt x="312" y="135"/>
                    <a:pt x="312" y="135"/>
                  </a:cubicBezTo>
                  <a:cubicBezTo>
                    <a:pt x="311" y="134"/>
                    <a:pt x="311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1" y="134"/>
                    <a:pt x="311" y="133"/>
                    <a:pt x="311" y="132"/>
                  </a:cubicBezTo>
                  <a:cubicBezTo>
                    <a:pt x="310" y="132"/>
                    <a:pt x="310" y="131"/>
                    <a:pt x="309" y="131"/>
                  </a:cubicBezTo>
                  <a:cubicBezTo>
                    <a:pt x="309" y="131"/>
                    <a:pt x="308" y="130"/>
                    <a:pt x="308" y="129"/>
                  </a:cubicBezTo>
                  <a:cubicBezTo>
                    <a:pt x="308" y="129"/>
                    <a:pt x="308" y="129"/>
                    <a:pt x="308" y="128"/>
                  </a:cubicBezTo>
                  <a:cubicBezTo>
                    <a:pt x="308" y="128"/>
                    <a:pt x="307" y="127"/>
                    <a:pt x="306" y="127"/>
                  </a:cubicBezTo>
                  <a:cubicBezTo>
                    <a:pt x="306" y="125"/>
                    <a:pt x="307" y="125"/>
                    <a:pt x="308" y="125"/>
                  </a:cubicBezTo>
                  <a:cubicBezTo>
                    <a:pt x="309" y="124"/>
                    <a:pt x="310" y="123"/>
                    <a:pt x="311" y="122"/>
                  </a:cubicBezTo>
                  <a:cubicBezTo>
                    <a:pt x="311" y="122"/>
                    <a:pt x="311" y="122"/>
                    <a:pt x="312" y="122"/>
                  </a:cubicBezTo>
                  <a:cubicBezTo>
                    <a:pt x="313" y="121"/>
                    <a:pt x="313" y="119"/>
                    <a:pt x="314" y="118"/>
                  </a:cubicBezTo>
                  <a:cubicBezTo>
                    <a:pt x="313" y="117"/>
                    <a:pt x="313" y="117"/>
                    <a:pt x="313" y="116"/>
                  </a:cubicBezTo>
                  <a:cubicBezTo>
                    <a:pt x="315" y="114"/>
                    <a:pt x="315" y="111"/>
                    <a:pt x="313" y="109"/>
                  </a:cubicBezTo>
                  <a:cubicBezTo>
                    <a:pt x="313" y="108"/>
                    <a:pt x="314" y="108"/>
                    <a:pt x="314" y="107"/>
                  </a:cubicBezTo>
                  <a:cubicBezTo>
                    <a:pt x="315" y="105"/>
                    <a:pt x="313" y="105"/>
                    <a:pt x="313" y="104"/>
                  </a:cubicBezTo>
                  <a:cubicBezTo>
                    <a:pt x="313" y="103"/>
                    <a:pt x="314" y="103"/>
                    <a:pt x="314" y="102"/>
                  </a:cubicBezTo>
                  <a:cubicBezTo>
                    <a:pt x="315" y="101"/>
                    <a:pt x="314" y="98"/>
                    <a:pt x="313" y="97"/>
                  </a:cubicBezTo>
                  <a:cubicBezTo>
                    <a:pt x="313" y="96"/>
                    <a:pt x="314" y="94"/>
                    <a:pt x="313" y="93"/>
                  </a:cubicBezTo>
                  <a:cubicBezTo>
                    <a:pt x="313" y="93"/>
                    <a:pt x="313" y="93"/>
                    <a:pt x="313" y="92"/>
                  </a:cubicBezTo>
                  <a:cubicBezTo>
                    <a:pt x="313" y="92"/>
                    <a:pt x="313" y="91"/>
                    <a:pt x="313" y="91"/>
                  </a:cubicBezTo>
                  <a:cubicBezTo>
                    <a:pt x="313" y="90"/>
                    <a:pt x="312" y="89"/>
                    <a:pt x="312" y="89"/>
                  </a:cubicBezTo>
                  <a:cubicBezTo>
                    <a:pt x="312" y="87"/>
                    <a:pt x="312" y="87"/>
                    <a:pt x="312" y="87"/>
                  </a:cubicBezTo>
                  <a:cubicBezTo>
                    <a:pt x="311" y="87"/>
                    <a:pt x="311" y="86"/>
                    <a:pt x="310" y="86"/>
                  </a:cubicBezTo>
                  <a:cubicBezTo>
                    <a:pt x="310" y="86"/>
                    <a:pt x="310" y="85"/>
                    <a:pt x="310" y="85"/>
                  </a:cubicBezTo>
                  <a:cubicBezTo>
                    <a:pt x="310" y="85"/>
                    <a:pt x="310" y="85"/>
                    <a:pt x="309" y="84"/>
                  </a:cubicBezTo>
                  <a:cubicBezTo>
                    <a:pt x="309" y="84"/>
                    <a:pt x="309" y="84"/>
                    <a:pt x="309" y="83"/>
                  </a:cubicBezTo>
                  <a:cubicBezTo>
                    <a:pt x="309" y="83"/>
                    <a:pt x="308" y="83"/>
                    <a:pt x="308" y="83"/>
                  </a:cubicBezTo>
                  <a:cubicBezTo>
                    <a:pt x="308" y="82"/>
                    <a:pt x="308" y="79"/>
                    <a:pt x="308" y="78"/>
                  </a:cubicBezTo>
                  <a:cubicBezTo>
                    <a:pt x="308" y="76"/>
                    <a:pt x="308" y="72"/>
                    <a:pt x="308" y="71"/>
                  </a:cubicBezTo>
                  <a:cubicBezTo>
                    <a:pt x="308" y="70"/>
                    <a:pt x="309" y="68"/>
                    <a:pt x="309" y="67"/>
                  </a:cubicBezTo>
                  <a:cubicBezTo>
                    <a:pt x="308" y="66"/>
                    <a:pt x="309" y="64"/>
                    <a:pt x="308" y="63"/>
                  </a:cubicBezTo>
                  <a:cubicBezTo>
                    <a:pt x="307" y="58"/>
                    <a:pt x="308" y="54"/>
                    <a:pt x="308" y="49"/>
                  </a:cubicBezTo>
                  <a:cubicBezTo>
                    <a:pt x="307" y="49"/>
                    <a:pt x="308" y="48"/>
                    <a:pt x="308" y="47"/>
                  </a:cubicBezTo>
                  <a:cubicBezTo>
                    <a:pt x="308" y="47"/>
                    <a:pt x="307" y="46"/>
                    <a:pt x="307" y="46"/>
                  </a:cubicBezTo>
                  <a:cubicBezTo>
                    <a:pt x="307" y="44"/>
                    <a:pt x="307" y="44"/>
                    <a:pt x="307" y="44"/>
                  </a:cubicBezTo>
                  <a:cubicBezTo>
                    <a:pt x="307" y="43"/>
                    <a:pt x="307" y="41"/>
                    <a:pt x="307" y="40"/>
                  </a:cubicBezTo>
                  <a:cubicBezTo>
                    <a:pt x="306" y="38"/>
                    <a:pt x="306" y="36"/>
                    <a:pt x="305" y="34"/>
                  </a:cubicBezTo>
                  <a:cubicBezTo>
                    <a:pt x="305" y="34"/>
                    <a:pt x="306" y="33"/>
                    <a:pt x="306" y="33"/>
                  </a:cubicBezTo>
                  <a:cubicBezTo>
                    <a:pt x="306" y="31"/>
                    <a:pt x="305" y="30"/>
                    <a:pt x="305" y="29"/>
                  </a:cubicBezTo>
                  <a:cubicBezTo>
                    <a:pt x="305" y="29"/>
                    <a:pt x="305" y="28"/>
                    <a:pt x="305" y="27"/>
                  </a:cubicBezTo>
                  <a:cubicBezTo>
                    <a:pt x="305" y="27"/>
                    <a:pt x="303" y="25"/>
                    <a:pt x="303" y="25"/>
                  </a:cubicBezTo>
                  <a:cubicBezTo>
                    <a:pt x="303" y="25"/>
                    <a:pt x="303" y="25"/>
                    <a:pt x="303" y="25"/>
                  </a:cubicBezTo>
                  <a:cubicBezTo>
                    <a:pt x="302" y="24"/>
                    <a:pt x="302" y="23"/>
                    <a:pt x="302" y="23"/>
                  </a:cubicBezTo>
                  <a:cubicBezTo>
                    <a:pt x="301" y="22"/>
                    <a:pt x="301" y="23"/>
                    <a:pt x="300" y="22"/>
                  </a:cubicBezTo>
                  <a:cubicBezTo>
                    <a:pt x="300" y="22"/>
                    <a:pt x="299" y="20"/>
                    <a:pt x="298" y="20"/>
                  </a:cubicBezTo>
                  <a:cubicBezTo>
                    <a:pt x="297" y="20"/>
                    <a:pt x="297" y="20"/>
                    <a:pt x="297" y="20"/>
                  </a:cubicBezTo>
                  <a:cubicBezTo>
                    <a:pt x="297" y="20"/>
                    <a:pt x="296" y="19"/>
                    <a:pt x="296" y="19"/>
                  </a:cubicBezTo>
                  <a:cubicBezTo>
                    <a:pt x="295" y="18"/>
                    <a:pt x="295" y="17"/>
                    <a:pt x="295" y="17"/>
                  </a:cubicBezTo>
                  <a:cubicBezTo>
                    <a:pt x="294" y="17"/>
                    <a:pt x="294" y="17"/>
                    <a:pt x="293" y="17"/>
                  </a:cubicBezTo>
                  <a:cubicBezTo>
                    <a:pt x="292" y="16"/>
                    <a:pt x="292" y="15"/>
                    <a:pt x="291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89" y="15"/>
                    <a:pt x="289" y="14"/>
                    <a:pt x="289" y="14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4"/>
                    <a:pt x="285" y="13"/>
                    <a:pt x="284" y="12"/>
                  </a:cubicBezTo>
                  <a:cubicBezTo>
                    <a:pt x="283" y="12"/>
                    <a:pt x="282" y="12"/>
                    <a:pt x="282" y="12"/>
                  </a:cubicBezTo>
                  <a:cubicBezTo>
                    <a:pt x="281" y="12"/>
                    <a:pt x="280" y="11"/>
                    <a:pt x="280" y="11"/>
                  </a:cubicBezTo>
                  <a:cubicBezTo>
                    <a:pt x="279" y="11"/>
                    <a:pt x="279" y="11"/>
                    <a:pt x="278" y="11"/>
                  </a:cubicBezTo>
                  <a:cubicBezTo>
                    <a:pt x="278" y="11"/>
                    <a:pt x="277" y="10"/>
                    <a:pt x="277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6" y="10"/>
                    <a:pt x="276" y="9"/>
                    <a:pt x="275" y="9"/>
                  </a:cubicBezTo>
                  <a:cubicBezTo>
                    <a:pt x="274" y="9"/>
                    <a:pt x="274" y="10"/>
                    <a:pt x="273" y="9"/>
                  </a:cubicBezTo>
                  <a:cubicBezTo>
                    <a:pt x="271" y="9"/>
                    <a:pt x="270" y="9"/>
                    <a:pt x="269" y="8"/>
                  </a:cubicBezTo>
                  <a:cubicBezTo>
                    <a:pt x="268" y="8"/>
                    <a:pt x="268" y="8"/>
                    <a:pt x="268" y="8"/>
                  </a:cubicBezTo>
                  <a:cubicBezTo>
                    <a:pt x="267" y="8"/>
                    <a:pt x="266" y="7"/>
                    <a:pt x="265" y="7"/>
                  </a:cubicBezTo>
                  <a:cubicBezTo>
                    <a:pt x="264" y="6"/>
                    <a:pt x="263" y="8"/>
                    <a:pt x="261" y="7"/>
                  </a:cubicBezTo>
                  <a:cubicBezTo>
                    <a:pt x="260" y="7"/>
                    <a:pt x="260" y="6"/>
                    <a:pt x="259" y="5"/>
                  </a:cubicBezTo>
                  <a:cubicBezTo>
                    <a:pt x="257" y="5"/>
                    <a:pt x="257" y="6"/>
                    <a:pt x="256" y="6"/>
                  </a:cubicBezTo>
                  <a:cubicBezTo>
                    <a:pt x="255" y="6"/>
                    <a:pt x="254" y="6"/>
                    <a:pt x="253" y="6"/>
                  </a:cubicBezTo>
                  <a:cubicBezTo>
                    <a:pt x="253" y="6"/>
                    <a:pt x="252" y="5"/>
                    <a:pt x="252" y="5"/>
                  </a:cubicBezTo>
                  <a:cubicBezTo>
                    <a:pt x="251" y="5"/>
                    <a:pt x="251" y="5"/>
                    <a:pt x="250" y="5"/>
                  </a:cubicBezTo>
                  <a:cubicBezTo>
                    <a:pt x="250" y="5"/>
                    <a:pt x="249" y="5"/>
                    <a:pt x="249" y="5"/>
                  </a:cubicBezTo>
                  <a:cubicBezTo>
                    <a:pt x="248" y="4"/>
                    <a:pt x="248" y="5"/>
                    <a:pt x="247" y="5"/>
                  </a:cubicBezTo>
                  <a:cubicBezTo>
                    <a:pt x="247" y="5"/>
                    <a:pt x="246" y="5"/>
                    <a:pt x="246" y="5"/>
                  </a:cubicBezTo>
                  <a:cubicBezTo>
                    <a:pt x="246" y="5"/>
                    <a:pt x="246" y="4"/>
                    <a:pt x="245" y="4"/>
                  </a:cubicBezTo>
                  <a:cubicBezTo>
                    <a:pt x="245" y="4"/>
                    <a:pt x="244" y="5"/>
                    <a:pt x="243" y="4"/>
                  </a:cubicBezTo>
                  <a:cubicBezTo>
                    <a:pt x="242" y="4"/>
                    <a:pt x="242" y="4"/>
                    <a:pt x="242" y="3"/>
                  </a:cubicBezTo>
                  <a:cubicBezTo>
                    <a:pt x="241" y="3"/>
                    <a:pt x="240" y="4"/>
                    <a:pt x="239" y="4"/>
                  </a:cubicBezTo>
                  <a:cubicBezTo>
                    <a:pt x="238" y="4"/>
                    <a:pt x="236" y="4"/>
                    <a:pt x="235" y="3"/>
                  </a:cubicBezTo>
                  <a:cubicBezTo>
                    <a:pt x="235" y="3"/>
                    <a:pt x="234" y="3"/>
                    <a:pt x="234" y="3"/>
                  </a:cubicBezTo>
                  <a:cubicBezTo>
                    <a:pt x="233" y="2"/>
                    <a:pt x="232" y="4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3"/>
                    <a:pt x="229" y="3"/>
                  </a:cubicBezTo>
                  <a:cubicBezTo>
                    <a:pt x="228" y="3"/>
                    <a:pt x="226" y="2"/>
                    <a:pt x="225" y="2"/>
                  </a:cubicBezTo>
                  <a:cubicBezTo>
                    <a:pt x="225" y="2"/>
                    <a:pt x="224" y="3"/>
                    <a:pt x="224" y="3"/>
                  </a:cubicBezTo>
                  <a:cubicBezTo>
                    <a:pt x="224" y="3"/>
                    <a:pt x="223" y="3"/>
                    <a:pt x="222" y="3"/>
                  </a:cubicBezTo>
                  <a:cubicBezTo>
                    <a:pt x="222" y="2"/>
                    <a:pt x="222" y="2"/>
                    <a:pt x="221" y="2"/>
                  </a:cubicBezTo>
                  <a:cubicBezTo>
                    <a:pt x="220" y="2"/>
                    <a:pt x="219" y="3"/>
                    <a:pt x="218" y="2"/>
                  </a:cubicBezTo>
                  <a:cubicBezTo>
                    <a:pt x="217" y="2"/>
                    <a:pt x="216" y="1"/>
                    <a:pt x="215" y="1"/>
                  </a:cubicBezTo>
                  <a:cubicBezTo>
                    <a:pt x="214" y="1"/>
                    <a:pt x="213" y="2"/>
                    <a:pt x="212" y="2"/>
                  </a:cubicBezTo>
                  <a:cubicBezTo>
                    <a:pt x="212" y="2"/>
                    <a:pt x="211" y="2"/>
                    <a:pt x="210" y="2"/>
                  </a:cubicBezTo>
                  <a:cubicBezTo>
                    <a:pt x="209" y="1"/>
                    <a:pt x="209" y="2"/>
                    <a:pt x="208" y="2"/>
                  </a:cubicBezTo>
                  <a:cubicBezTo>
                    <a:pt x="207" y="2"/>
                    <a:pt x="207" y="1"/>
                    <a:pt x="207" y="1"/>
                  </a:cubicBezTo>
                  <a:cubicBezTo>
                    <a:pt x="205" y="0"/>
                    <a:pt x="203" y="1"/>
                    <a:pt x="202" y="2"/>
                  </a:cubicBezTo>
                  <a:cubicBezTo>
                    <a:pt x="202" y="2"/>
                    <a:pt x="201" y="1"/>
                    <a:pt x="200" y="1"/>
                  </a:cubicBezTo>
                  <a:cubicBezTo>
                    <a:pt x="199" y="2"/>
                    <a:pt x="198" y="2"/>
                    <a:pt x="196" y="2"/>
                  </a:cubicBezTo>
                  <a:cubicBezTo>
                    <a:pt x="196" y="2"/>
                    <a:pt x="195" y="1"/>
                    <a:pt x="194" y="1"/>
                  </a:cubicBezTo>
                  <a:cubicBezTo>
                    <a:pt x="194" y="1"/>
                    <a:pt x="194" y="2"/>
                    <a:pt x="194" y="2"/>
                  </a:cubicBezTo>
                  <a:cubicBezTo>
                    <a:pt x="192" y="2"/>
                    <a:pt x="192" y="1"/>
                    <a:pt x="191" y="1"/>
                  </a:cubicBezTo>
                  <a:cubicBezTo>
                    <a:pt x="190" y="1"/>
                    <a:pt x="190" y="2"/>
                    <a:pt x="189" y="2"/>
                  </a:cubicBezTo>
                  <a:cubicBezTo>
                    <a:pt x="188" y="2"/>
                    <a:pt x="186" y="1"/>
                    <a:pt x="185" y="2"/>
                  </a:cubicBezTo>
                  <a:cubicBezTo>
                    <a:pt x="185" y="2"/>
                    <a:pt x="184" y="2"/>
                    <a:pt x="184" y="2"/>
                  </a:cubicBezTo>
                  <a:cubicBezTo>
                    <a:pt x="183" y="2"/>
                    <a:pt x="183" y="2"/>
                    <a:pt x="182" y="2"/>
                  </a:cubicBezTo>
                  <a:cubicBezTo>
                    <a:pt x="181" y="2"/>
                    <a:pt x="181" y="2"/>
                    <a:pt x="180" y="2"/>
                  </a:cubicBezTo>
                  <a:cubicBezTo>
                    <a:pt x="179" y="2"/>
                    <a:pt x="178" y="1"/>
                    <a:pt x="176" y="1"/>
                  </a:cubicBezTo>
                  <a:cubicBezTo>
                    <a:pt x="175" y="1"/>
                    <a:pt x="174" y="2"/>
                    <a:pt x="173" y="2"/>
                  </a:cubicBezTo>
                  <a:cubicBezTo>
                    <a:pt x="173" y="2"/>
                    <a:pt x="173" y="2"/>
                    <a:pt x="173" y="3"/>
                  </a:cubicBezTo>
                  <a:cubicBezTo>
                    <a:pt x="171" y="3"/>
                    <a:pt x="170" y="3"/>
                    <a:pt x="169" y="3"/>
                  </a:cubicBezTo>
                  <a:cubicBezTo>
                    <a:pt x="168" y="3"/>
                    <a:pt x="168" y="2"/>
                    <a:pt x="167" y="2"/>
                  </a:cubicBezTo>
                  <a:cubicBezTo>
                    <a:pt x="167" y="2"/>
                    <a:pt x="166" y="3"/>
                    <a:pt x="166" y="3"/>
                  </a:cubicBezTo>
                  <a:cubicBezTo>
                    <a:pt x="165" y="2"/>
                    <a:pt x="165" y="2"/>
                    <a:pt x="163" y="3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3"/>
                    <a:pt x="161" y="3"/>
                    <a:pt x="161" y="3"/>
                  </a:cubicBezTo>
                  <a:cubicBezTo>
                    <a:pt x="160" y="4"/>
                    <a:pt x="160" y="3"/>
                    <a:pt x="159" y="3"/>
                  </a:cubicBezTo>
                  <a:cubicBezTo>
                    <a:pt x="158" y="3"/>
                    <a:pt x="158" y="4"/>
                    <a:pt x="158" y="4"/>
                  </a:cubicBezTo>
                  <a:cubicBezTo>
                    <a:pt x="157" y="4"/>
                    <a:pt x="157" y="3"/>
                    <a:pt x="157" y="3"/>
                  </a:cubicBezTo>
                  <a:cubicBezTo>
                    <a:pt x="156" y="4"/>
                    <a:pt x="155" y="4"/>
                    <a:pt x="154" y="4"/>
                  </a:cubicBezTo>
                  <a:cubicBezTo>
                    <a:pt x="153" y="4"/>
                    <a:pt x="153" y="4"/>
                    <a:pt x="153" y="3"/>
                  </a:cubicBezTo>
                  <a:cubicBezTo>
                    <a:pt x="152" y="3"/>
                    <a:pt x="152" y="3"/>
                    <a:pt x="151" y="3"/>
                  </a:cubicBezTo>
                  <a:cubicBezTo>
                    <a:pt x="151" y="4"/>
                    <a:pt x="150" y="4"/>
                    <a:pt x="150" y="5"/>
                  </a:cubicBezTo>
                  <a:cubicBezTo>
                    <a:pt x="149" y="5"/>
                    <a:pt x="148" y="5"/>
                    <a:pt x="147" y="4"/>
                  </a:cubicBezTo>
                  <a:cubicBezTo>
                    <a:pt x="146" y="4"/>
                    <a:pt x="146" y="5"/>
                    <a:pt x="145" y="5"/>
                  </a:cubicBezTo>
                  <a:cubicBezTo>
                    <a:pt x="145" y="5"/>
                    <a:pt x="144" y="5"/>
                    <a:pt x="144" y="5"/>
                  </a:cubicBezTo>
                  <a:cubicBezTo>
                    <a:pt x="143" y="5"/>
                    <a:pt x="143" y="6"/>
                    <a:pt x="141" y="5"/>
                  </a:cubicBezTo>
                  <a:cubicBezTo>
                    <a:pt x="140" y="5"/>
                    <a:pt x="140" y="5"/>
                    <a:pt x="139" y="6"/>
                  </a:cubicBezTo>
                  <a:cubicBezTo>
                    <a:pt x="138" y="6"/>
                    <a:pt x="137" y="6"/>
                    <a:pt x="136" y="6"/>
                  </a:cubicBezTo>
                  <a:cubicBezTo>
                    <a:pt x="136" y="6"/>
                    <a:pt x="136" y="6"/>
                    <a:pt x="136" y="7"/>
                  </a:cubicBezTo>
                  <a:cubicBezTo>
                    <a:pt x="135" y="7"/>
                    <a:pt x="135" y="7"/>
                    <a:pt x="134" y="7"/>
                  </a:cubicBezTo>
                  <a:cubicBezTo>
                    <a:pt x="134" y="7"/>
                    <a:pt x="134" y="7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2" y="7"/>
                    <a:pt x="132" y="7"/>
                  </a:cubicBezTo>
                  <a:cubicBezTo>
                    <a:pt x="132" y="7"/>
                    <a:pt x="131" y="8"/>
                    <a:pt x="130" y="8"/>
                  </a:cubicBezTo>
                  <a:cubicBezTo>
                    <a:pt x="130" y="7"/>
                    <a:pt x="129" y="7"/>
                    <a:pt x="129" y="7"/>
                  </a:cubicBezTo>
                  <a:cubicBezTo>
                    <a:pt x="127" y="6"/>
                    <a:pt x="126" y="8"/>
                    <a:pt x="125" y="9"/>
                  </a:cubicBezTo>
                  <a:cubicBezTo>
                    <a:pt x="124" y="9"/>
                    <a:pt x="123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0"/>
                    <a:pt x="120" y="10"/>
                    <a:pt x="119" y="10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5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2" y="12"/>
                    <a:pt x="111" y="13"/>
                    <a:pt x="110" y="13"/>
                  </a:cubicBezTo>
                  <a:cubicBezTo>
                    <a:pt x="110" y="13"/>
                    <a:pt x="109" y="13"/>
                    <a:pt x="109" y="13"/>
                  </a:cubicBezTo>
                  <a:cubicBezTo>
                    <a:pt x="108" y="13"/>
                    <a:pt x="108" y="13"/>
                    <a:pt x="108" y="14"/>
                  </a:cubicBezTo>
                  <a:cubicBezTo>
                    <a:pt x="108" y="14"/>
                    <a:pt x="107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5" y="15"/>
                    <a:pt x="104" y="15"/>
                  </a:cubicBezTo>
                  <a:cubicBezTo>
                    <a:pt x="104" y="15"/>
                    <a:pt x="103" y="15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1" y="16"/>
                  </a:cubicBezTo>
                  <a:cubicBezTo>
                    <a:pt x="101" y="16"/>
                    <a:pt x="101" y="17"/>
                    <a:pt x="101" y="17"/>
                  </a:cubicBezTo>
                  <a:cubicBezTo>
                    <a:pt x="100" y="17"/>
                    <a:pt x="99" y="17"/>
                    <a:pt x="98" y="17"/>
                  </a:cubicBezTo>
                  <a:cubicBezTo>
                    <a:pt x="97" y="17"/>
                    <a:pt x="97" y="17"/>
                    <a:pt x="96" y="18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5" y="20"/>
                  </a:cubicBezTo>
                  <a:cubicBezTo>
                    <a:pt x="94" y="21"/>
                    <a:pt x="95" y="21"/>
                    <a:pt x="94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2" y="22"/>
                    <a:pt x="92" y="22"/>
                    <a:pt x="91" y="22"/>
                  </a:cubicBezTo>
                  <a:cubicBezTo>
                    <a:pt x="91" y="22"/>
                    <a:pt x="90" y="23"/>
                    <a:pt x="90" y="23"/>
                  </a:cubicBezTo>
                  <a:cubicBezTo>
                    <a:pt x="90" y="24"/>
                    <a:pt x="90" y="26"/>
                    <a:pt x="90" y="26"/>
                  </a:cubicBezTo>
                  <a:cubicBezTo>
                    <a:pt x="89" y="27"/>
                    <a:pt x="88" y="27"/>
                    <a:pt x="88" y="28"/>
                  </a:cubicBezTo>
                  <a:cubicBezTo>
                    <a:pt x="88" y="29"/>
                    <a:pt x="88" y="30"/>
                    <a:pt x="88" y="31"/>
                  </a:cubicBezTo>
                  <a:cubicBezTo>
                    <a:pt x="88" y="31"/>
                    <a:pt x="88" y="31"/>
                    <a:pt x="88" y="32"/>
                  </a:cubicBezTo>
                  <a:cubicBezTo>
                    <a:pt x="88" y="33"/>
                    <a:pt x="88" y="33"/>
                    <a:pt x="87" y="34"/>
                  </a:cubicBezTo>
                  <a:cubicBezTo>
                    <a:pt x="87" y="35"/>
                    <a:pt x="88" y="35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39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1"/>
                    <a:pt x="85" y="43"/>
                    <a:pt x="85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7"/>
                    <a:pt x="85" y="48"/>
                    <a:pt x="85" y="49"/>
                  </a:cubicBezTo>
                  <a:cubicBezTo>
                    <a:pt x="85" y="54"/>
                    <a:pt x="85" y="59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5"/>
                    <a:pt x="84" y="67"/>
                    <a:pt x="84" y="68"/>
                  </a:cubicBezTo>
                  <a:cubicBezTo>
                    <a:pt x="84" y="68"/>
                    <a:pt x="84" y="69"/>
                    <a:pt x="84" y="70"/>
                  </a:cubicBezTo>
                  <a:cubicBezTo>
                    <a:pt x="84" y="71"/>
                    <a:pt x="84" y="73"/>
                    <a:pt x="84" y="74"/>
                  </a:cubicBezTo>
                  <a:cubicBezTo>
                    <a:pt x="84" y="75"/>
                    <a:pt x="84" y="75"/>
                    <a:pt x="84" y="76"/>
                  </a:cubicBezTo>
                  <a:cubicBezTo>
                    <a:pt x="85" y="77"/>
                    <a:pt x="85" y="78"/>
                    <a:pt x="84" y="80"/>
                  </a:cubicBezTo>
                  <a:cubicBezTo>
                    <a:pt x="84" y="81"/>
                    <a:pt x="85" y="82"/>
                    <a:pt x="84" y="83"/>
                  </a:cubicBezTo>
                  <a:cubicBezTo>
                    <a:pt x="84" y="84"/>
                    <a:pt x="83" y="85"/>
                    <a:pt x="82" y="85"/>
                  </a:cubicBezTo>
                  <a:cubicBezTo>
                    <a:pt x="82" y="86"/>
                    <a:pt x="82" y="87"/>
                    <a:pt x="81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0" y="89"/>
                    <a:pt x="80" y="91"/>
                    <a:pt x="80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2"/>
                    <a:pt x="80" y="93"/>
                    <a:pt x="80" y="94"/>
                  </a:cubicBezTo>
                  <a:cubicBezTo>
                    <a:pt x="80" y="95"/>
                    <a:pt x="79" y="96"/>
                    <a:pt x="79" y="98"/>
                  </a:cubicBezTo>
                  <a:cubicBezTo>
                    <a:pt x="79" y="98"/>
                    <a:pt x="80" y="102"/>
                    <a:pt x="80" y="103"/>
                  </a:cubicBezTo>
                  <a:cubicBezTo>
                    <a:pt x="80" y="103"/>
                    <a:pt x="80" y="104"/>
                    <a:pt x="80" y="104"/>
                  </a:cubicBezTo>
                  <a:cubicBezTo>
                    <a:pt x="79" y="105"/>
                    <a:pt x="79" y="105"/>
                    <a:pt x="79" y="106"/>
                  </a:cubicBezTo>
                  <a:cubicBezTo>
                    <a:pt x="79" y="107"/>
                    <a:pt x="80" y="107"/>
                    <a:pt x="79" y="108"/>
                  </a:cubicBezTo>
                  <a:cubicBezTo>
                    <a:pt x="79" y="109"/>
                    <a:pt x="78" y="109"/>
                    <a:pt x="79" y="111"/>
                  </a:cubicBezTo>
                  <a:cubicBezTo>
                    <a:pt x="79" y="111"/>
                    <a:pt x="79" y="111"/>
                    <a:pt x="79" y="112"/>
                  </a:cubicBezTo>
                  <a:cubicBezTo>
                    <a:pt x="80" y="112"/>
                    <a:pt x="79" y="113"/>
                    <a:pt x="79" y="114"/>
                  </a:cubicBezTo>
                  <a:cubicBezTo>
                    <a:pt x="80" y="114"/>
                    <a:pt x="80" y="114"/>
                    <a:pt x="80" y="115"/>
                  </a:cubicBezTo>
                  <a:cubicBezTo>
                    <a:pt x="79" y="116"/>
                    <a:pt x="79" y="118"/>
                    <a:pt x="80" y="120"/>
                  </a:cubicBezTo>
                  <a:cubicBezTo>
                    <a:pt x="81" y="122"/>
                    <a:pt x="85" y="125"/>
                    <a:pt x="86" y="127"/>
                  </a:cubicBezTo>
                  <a:cubicBezTo>
                    <a:pt x="86" y="127"/>
                    <a:pt x="86" y="128"/>
                    <a:pt x="86" y="128"/>
                  </a:cubicBezTo>
                  <a:cubicBezTo>
                    <a:pt x="86" y="129"/>
                    <a:pt x="85" y="128"/>
                    <a:pt x="85" y="129"/>
                  </a:cubicBezTo>
                  <a:cubicBezTo>
                    <a:pt x="83" y="129"/>
                    <a:pt x="84" y="130"/>
                    <a:pt x="84" y="131"/>
                  </a:cubicBezTo>
                  <a:cubicBezTo>
                    <a:pt x="84" y="132"/>
                    <a:pt x="83" y="133"/>
                    <a:pt x="82" y="133"/>
                  </a:cubicBezTo>
                  <a:cubicBezTo>
                    <a:pt x="82" y="134"/>
                    <a:pt x="83" y="134"/>
                    <a:pt x="82" y="13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6"/>
                    <a:pt x="82" y="140"/>
                    <a:pt x="82" y="140"/>
                  </a:cubicBezTo>
                  <a:cubicBezTo>
                    <a:pt x="83" y="141"/>
                    <a:pt x="84" y="141"/>
                    <a:pt x="84" y="142"/>
                  </a:cubicBezTo>
                  <a:cubicBezTo>
                    <a:pt x="85" y="143"/>
                    <a:pt x="86" y="143"/>
                    <a:pt x="86" y="144"/>
                  </a:cubicBezTo>
                  <a:cubicBezTo>
                    <a:pt x="86" y="144"/>
                    <a:pt x="86" y="145"/>
                    <a:pt x="87" y="145"/>
                  </a:cubicBezTo>
                  <a:cubicBezTo>
                    <a:pt x="87" y="145"/>
                    <a:pt x="87" y="145"/>
                    <a:pt x="88" y="146"/>
                  </a:cubicBezTo>
                  <a:cubicBezTo>
                    <a:pt x="88" y="146"/>
                    <a:pt x="88" y="146"/>
                    <a:pt x="89" y="147"/>
                  </a:cubicBezTo>
                  <a:cubicBezTo>
                    <a:pt x="89" y="147"/>
                    <a:pt x="90" y="147"/>
                    <a:pt x="90" y="147"/>
                  </a:cubicBezTo>
                  <a:cubicBezTo>
                    <a:pt x="93" y="149"/>
                    <a:pt x="95" y="151"/>
                    <a:pt x="99" y="151"/>
                  </a:cubicBezTo>
                  <a:cubicBezTo>
                    <a:pt x="99" y="153"/>
                    <a:pt x="99" y="152"/>
                    <a:pt x="98" y="153"/>
                  </a:cubicBezTo>
                  <a:cubicBezTo>
                    <a:pt x="98" y="154"/>
                    <a:pt x="99" y="154"/>
                    <a:pt x="99" y="155"/>
                  </a:cubicBezTo>
                  <a:cubicBezTo>
                    <a:pt x="99" y="155"/>
                    <a:pt x="98" y="156"/>
                    <a:pt x="98" y="156"/>
                  </a:cubicBezTo>
                  <a:cubicBezTo>
                    <a:pt x="99" y="157"/>
                    <a:pt x="99" y="158"/>
                    <a:pt x="99" y="158"/>
                  </a:cubicBezTo>
                  <a:cubicBezTo>
                    <a:pt x="100" y="160"/>
                    <a:pt x="99" y="161"/>
                    <a:pt x="100" y="162"/>
                  </a:cubicBezTo>
                  <a:cubicBezTo>
                    <a:pt x="100" y="164"/>
                    <a:pt x="98" y="164"/>
                    <a:pt x="98" y="165"/>
                  </a:cubicBezTo>
                  <a:cubicBezTo>
                    <a:pt x="97" y="165"/>
                    <a:pt x="97" y="166"/>
                    <a:pt x="97" y="167"/>
                  </a:cubicBezTo>
                  <a:cubicBezTo>
                    <a:pt x="97" y="167"/>
                    <a:pt x="96" y="167"/>
                    <a:pt x="96" y="168"/>
                  </a:cubicBezTo>
                  <a:cubicBezTo>
                    <a:pt x="95" y="168"/>
                    <a:pt x="95" y="169"/>
                    <a:pt x="94" y="169"/>
                  </a:cubicBezTo>
                  <a:cubicBezTo>
                    <a:pt x="94" y="169"/>
                    <a:pt x="93" y="169"/>
                    <a:pt x="92" y="169"/>
                  </a:cubicBezTo>
                  <a:cubicBezTo>
                    <a:pt x="92" y="170"/>
                    <a:pt x="91" y="170"/>
                    <a:pt x="91" y="171"/>
                  </a:cubicBezTo>
                  <a:cubicBezTo>
                    <a:pt x="90" y="172"/>
                    <a:pt x="91" y="173"/>
                    <a:pt x="91" y="174"/>
                  </a:cubicBezTo>
                  <a:cubicBezTo>
                    <a:pt x="90" y="174"/>
                    <a:pt x="89" y="174"/>
                    <a:pt x="89" y="174"/>
                  </a:cubicBezTo>
                  <a:cubicBezTo>
                    <a:pt x="88" y="174"/>
                    <a:pt x="88" y="175"/>
                    <a:pt x="88" y="176"/>
                  </a:cubicBezTo>
                  <a:cubicBezTo>
                    <a:pt x="88" y="176"/>
                    <a:pt x="86" y="177"/>
                    <a:pt x="85" y="177"/>
                  </a:cubicBezTo>
                  <a:cubicBezTo>
                    <a:pt x="85" y="178"/>
                    <a:pt x="85" y="178"/>
                    <a:pt x="85" y="179"/>
                  </a:cubicBezTo>
                  <a:cubicBezTo>
                    <a:pt x="85" y="179"/>
                    <a:pt x="83" y="179"/>
                    <a:pt x="83" y="179"/>
                  </a:cubicBezTo>
                  <a:cubicBezTo>
                    <a:pt x="82" y="180"/>
                    <a:pt x="83" y="182"/>
                    <a:pt x="82" y="182"/>
                  </a:cubicBezTo>
                  <a:cubicBezTo>
                    <a:pt x="82" y="183"/>
                    <a:pt x="81" y="183"/>
                    <a:pt x="80" y="184"/>
                  </a:cubicBezTo>
                  <a:cubicBezTo>
                    <a:pt x="80" y="184"/>
                    <a:pt x="80" y="185"/>
                    <a:pt x="80" y="185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86"/>
                    <a:pt x="79" y="186"/>
                    <a:pt x="79" y="186"/>
                  </a:cubicBezTo>
                  <a:cubicBezTo>
                    <a:pt x="78" y="186"/>
                    <a:pt x="78" y="188"/>
                    <a:pt x="77" y="188"/>
                  </a:cubicBezTo>
                  <a:cubicBezTo>
                    <a:pt x="77" y="188"/>
                    <a:pt x="76" y="188"/>
                    <a:pt x="76" y="188"/>
                  </a:cubicBezTo>
                  <a:cubicBezTo>
                    <a:pt x="75" y="189"/>
                    <a:pt x="72" y="191"/>
                    <a:pt x="72" y="192"/>
                  </a:cubicBezTo>
                  <a:cubicBezTo>
                    <a:pt x="71" y="192"/>
                    <a:pt x="71" y="193"/>
                    <a:pt x="71" y="194"/>
                  </a:cubicBezTo>
                  <a:cubicBezTo>
                    <a:pt x="71" y="195"/>
                    <a:pt x="72" y="196"/>
                    <a:pt x="71" y="196"/>
                  </a:cubicBezTo>
                  <a:cubicBezTo>
                    <a:pt x="71" y="196"/>
                    <a:pt x="69" y="200"/>
                    <a:pt x="69" y="200"/>
                  </a:cubicBezTo>
                  <a:cubicBezTo>
                    <a:pt x="69" y="200"/>
                    <a:pt x="69" y="200"/>
                    <a:pt x="69" y="200"/>
                  </a:cubicBezTo>
                  <a:cubicBezTo>
                    <a:pt x="68" y="200"/>
                    <a:pt x="68" y="200"/>
                    <a:pt x="67" y="201"/>
                  </a:cubicBezTo>
                  <a:cubicBezTo>
                    <a:pt x="67" y="201"/>
                    <a:pt x="67" y="202"/>
                    <a:pt x="67" y="203"/>
                  </a:cubicBezTo>
                  <a:cubicBezTo>
                    <a:pt x="67" y="203"/>
                    <a:pt x="67" y="203"/>
                    <a:pt x="66" y="203"/>
                  </a:cubicBezTo>
                  <a:cubicBezTo>
                    <a:pt x="66" y="203"/>
                    <a:pt x="66" y="204"/>
                    <a:pt x="65" y="204"/>
                  </a:cubicBezTo>
                  <a:cubicBezTo>
                    <a:pt x="65" y="204"/>
                    <a:pt x="64" y="204"/>
                    <a:pt x="64" y="205"/>
                  </a:cubicBezTo>
                  <a:cubicBezTo>
                    <a:pt x="63" y="205"/>
                    <a:pt x="63" y="206"/>
                    <a:pt x="63" y="207"/>
                  </a:cubicBezTo>
                  <a:cubicBezTo>
                    <a:pt x="63" y="207"/>
                    <a:pt x="62" y="207"/>
                    <a:pt x="61" y="208"/>
                  </a:cubicBezTo>
                  <a:cubicBezTo>
                    <a:pt x="60" y="209"/>
                    <a:pt x="61" y="211"/>
                    <a:pt x="61" y="212"/>
                  </a:cubicBezTo>
                  <a:cubicBezTo>
                    <a:pt x="60" y="213"/>
                    <a:pt x="58" y="213"/>
                    <a:pt x="58" y="214"/>
                  </a:cubicBezTo>
                  <a:cubicBezTo>
                    <a:pt x="58" y="214"/>
                    <a:pt x="57" y="215"/>
                    <a:pt x="57" y="215"/>
                  </a:cubicBezTo>
                  <a:cubicBezTo>
                    <a:pt x="57" y="216"/>
                    <a:pt x="57" y="216"/>
                    <a:pt x="57" y="217"/>
                  </a:cubicBezTo>
                  <a:cubicBezTo>
                    <a:pt x="57" y="217"/>
                    <a:pt x="56" y="217"/>
                    <a:pt x="56" y="217"/>
                  </a:cubicBezTo>
                  <a:cubicBezTo>
                    <a:pt x="56" y="217"/>
                    <a:pt x="56" y="218"/>
                    <a:pt x="56" y="218"/>
                  </a:cubicBezTo>
                  <a:cubicBezTo>
                    <a:pt x="55" y="218"/>
                    <a:pt x="55" y="219"/>
                    <a:pt x="54" y="219"/>
                  </a:cubicBezTo>
                  <a:cubicBezTo>
                    <a:pt x="54" y="220"/>
                    <a:pt x="54" y="221"/>
                    <a:pt x="53" y="222"/>
                  </a:cubicBezTo>
                  <a:cubicBezTo>
                    <a:pt x="53" y="223"/>
                    <a:pt x="53" y="223"/>
                    <a:pt x="52" y="223"/>
                  </a:cubicBezTo>
                  <a:cubicBezTo>
                    <a:pt x="52" y="224"/>
                    <a:pt x="52" y="225"/>
                    <a:pt x="52" y="225"/>
                  </a:cubicBezTo>
                  <a:cubicBezTo>
                    <a:pt x="51" y="226"/>
                    <a:pt x="51" y="226"/>
                    <a:pt x="50" y="226"/>
                  </a:cubicBezTo>
                  <a:cubicBezTo>
                    <a:pt x="50" y="227"/>
                    <a:pt x="50" y="228"/>
                    <a:pt x="49" y="229"/>
                  </a:cubicBezTo>
                  <a:cubicBezTo>
                    <a:pt x="49" y="229"/>
                    <a:pt x="48" y="230"/>
                    <a:pt x="47" y="230"/>
                  </a:cubicBezTo>
                  <a:cubicBezTo>
                    <a:pt x="47" y="231"/>
                    <a:pt x="48" y="232"/>
                    <a:pt x="47" y="233"/>
                  </a:cubicBezTo>
                  <a:cubicBezTo>
                    <a:pt x="47" y="234"/>
                    <a:pt x="46" y="235"/>
                    <a:pt x="46" y="235"/>
                  </a:cubicBezTo>
                  <a:cubicBezTo>
                    <a:pt x="45" y="236"/>
                    <a:pt x="45" y="237"/>
                    <a:pt x="45" y="237"/>
                  </a:cubicBezTo>
                  <a:cubicBezTo>
                    <a:pt x="45" y="238"/>
                    <a:pt x="44" y="238"/>
                    <a:pt x="43" y="238"/>
                  </a:cubicBezTo>
                  <a:cubicBezTo>
                    <a:pt x="43" y="239"/>
                    <a:pt x="43" y="241"/>
                    <a:pt x="42" y="241"/>
                  </a:cubicBezTo>
                  <a:cubicBezTo>
                    <a:pt x="42" y="241"/>
                    <a:pt x="42" y="242"/>
                    <a:pt x="41" y="242"/>
                  </a:cubicBezTo>
                  <a:cubicBezTo>
                    <a:pt x="41" y="242"/>
                    <a:pt x="41" y="243"/>
                    <a:pt x="41" y="244"/>
                  </a:cubicBezTo>
                  <a:cubicBezTo>
                    <a:pt x="41" y="244"/>
                    <a:pt x="40" y="245"/>
                    <a:pt x="40" y="245"/>
                  </a:cubicBezTo>
                  <a:cubicBezTo>
                    <a:pt x="40" y="245"/>
                    <a:pt x="40" y="246"/>
                    <a:pt x="40" y="246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39" y="248"/>
                    <a:pt x="39" y="248"/>
                    <a:pt x="38" y="249"/>
                  </a:cubicBezTo>
                  <a:cubicBezTo>
                    <a:pt x="35" y="249"/>
                    <a:pt x="33" y="251"/>
                    <a:pt x="32" y="253"/>
                  </a:cubicBezTo>
                  <a:cubicBezTo>
                    <a:pt x="31" y="255"/>
                    <a:pt x="32" y="258"/>
                    <a:pt x="33" y="259"/>
                  </a:cubicBezTo>
                  <a:cubicBezTo>
                    <a:pt x="33" y="261"/>
                    <a:pt x="32" y="260"/>
                    <a:pt x="32" y="261"/>
                  </a:cubicBezTo>
                  <a:cubicBezTo>
                    <a:pt x="32" y="263"/>
                    <a:pt x="32" y="263"/>
                    <a:pt x="32" y="263"/>
                  </a:cubicBezTo>
                  <a:cubicBezTo>
                    <a:pt x="32" y="263"/>
                    <a:pt x="31" y="263"/>
                    <a:pt x="31" y="264"/>
                  </a:cubicBezTo>
                  <a:cubicBezTo>
                    <a:pt x="31" y="265"/>
                    <a:pt x="31" y="266"/>
                    <a:pt x="30" y="266"/>
                  </a:cubicBezTo>
                  <a:cubicBezTo>
                    <a:pt x="30" y="267"/>
                    <a:pt x="29" y="268"/>
                    <a:pt x="29" y="269"/>
                  </a:cubicBezTo>
                  <a:cubicBezTo>
                    <a:pt x="28" y="270"/>
                    <a:pt x="28" y="271"/>
                    <a:pt x="28" y="272"/>
                  </a:cubicBezTo>
                  <a:cubicBezTo>
                    <a:pt x="28" y="273"/>
                    <a:pt x="26" y="273"/>
                    <a:pt x="26" y="274"/>
                  </a:cubicBezTo>
                  <a:cubicBezTo>
                    <a:pt x="26" y="276"/>
                    <a:pt x="26" y="276"/>
                    <a:pt x="26" y="276"/>
                  </a:cubicBezTo>
                  <a:cubicBezTo>
                    <a:pt x="26" y="277"/>
                    <a:pt x="25" y="277"/>
                    <a:pt x="25" y="277"/>
                  </a:cubicBezTo>
                  <a:cubicBezTo>
                    <a:pt x="25" y="278"/>
                    <a:pt x="25" y="278"/>
                    <a:pt x="25" y="279"/>
                  </a:cubicBezTo>
                  <a:cubicBezTo>
                    <a:pt x="25" y="279"/>
                    <a:pt x="25" y="279"/>
                    <a:pt x="24" y="280"/>
                  </a:cubicBezTo>
                  <a:cubicBezTo>
                    <a:pt x="24" y="280"/>
                    <a:pt x="24" y="280"/>
                    <a:pt x="24" y="281"/>
                  </a:cubicBezTo>
                  <a:cubicBezTo>
                    <a:pt x="24" y="281"/>
                    <a:pt x="23" y="282"/>
                    <a:pt x="23" y="282"/>
                  </a:cubicBezTo>
                  <a:cubicBezTo>
                    <a:pt x="23" y="282"/>
                    <a:pt x="23" y="283"/>
                    <a:pt x="23" y="284"/>
                  </a:cubicBezTo>
                  <a:cubicBezTo>
                    <a:pt x="22" y="285"/>
                    <a:pt x="21" y="284"/>
                    <a:pt x="20" y="286"/>
                  </a:cubicBezTo>
                  <a:cubicBezTo>
                    <a:pt x="20" y="287"/>
                    <a:pt x="21" y="289"/>
                    <a:pt x="21" y="290"/>
                  </a:cubicBezTo>
                  <a:cubicBezTo>
                    <a:pt x="21" y="290"/>
                    <a:pt x="21" y="290"/>
                    <a:pt x="20" y="291"/>
                  </a:cubicBezTo>
                  <a:cubicBezTo>
                    <a:pt x="20" y="291"/>
                    <a:pt x="20" y="292"/>
                    <a:pt x="20" y="293"/>
                  </a:cubicBezTo>
                  <a:cubicBezTo>
                    <a:pt x="20" y="293"/>
                    <a:pt x="19" y="293"/>
                    <a:pt x="19" y="294"/>
                  </a:cubicBezTo>
                  <a:cubicBezTo>
                    <a:pt x="19" y="294"/>
                    <a:pt x="19" y="295"/>
                    <a:pt x="19" y="296"/>
                  </a:cubicBezTo>
                  <a:cubicBezTo>
                    <a:pt x="18" y="296"/>
                    <a:pt x="18" y="297"/>
                    <a:pt x="17" y="298"/>
                  </a:cubicBezTo>
                  <a:cubicBezTo>
                    <a:pt x="17" y="299"/>
                    <a:pt x="18" y="299"/>
                    <a:pt x="18" y="300"/>
                  </a:cubicBezTo>
                  <a:cubicBezTo>
                    <a:pt x="17" y="300"/>
                    <a:pt x="17" y="301"/>
                    <a:pt x="16" y="301"/>
                  </a:cubicBezTo>
                  <a:cubicBezTo>
                    <a:pt x="17" y="302"/>
                    <a:pt x="17" y="303"/>
                    <a:pt x="17" y="303"/>
                  </a:cubicBezTo>
                  <a:cubicBezTo>
                    <a:pt x="16" y="305"/>
                    <a:pt x="16" y="304"/>
                    <a:pt x="16" y="306"/>
                  </a:cubicBezTo>
                  <a:cubicBezTo>
                    <a:pt x="16" y="307"/>
                    <a:pt x="15" y="307"/>
                    <a:pt x="14" y="308"/>
                  </a:cubicBezTo>
                  <a:cubicBezTo>
                    <a:pt x="14" y="309"/>
                    <a:pt x="14" y="310"/>
                    <a:pt x="14" y="311"/>
                  </a:cubicBezTo>
                  <a:cubicBezTo>
                    <a:pt x="13" y="313"/>
                    <a:pt x="13" y="314"/>
                    <a:pt x="13" y="316"/>
                  </a:cubicBezTo>
                  <a:cubicBezTo>
                    <a:pt x="13" y="316"/>
                    <a:pt x="12" y="317"/>
                    <a:pt x="12" y="317"/>
                  </a:cubicBezTo>
                  <a:cubicBezTo>
                    <a:pt x="12" y="318"/>
                    <a:pt x="12" y="319"/>
                    <a:pt x="12" y="320"/>
                  </a:cubicBezTo>
                  <a:cubicBezTo>
                    <a:pt x="12" y="321"/>
                    <a:pt x="11" y="321"/>
                    <a:pt x="12" y="322"/>
                  </a:cubicBezTo>
                  <a:cubicBezTo>
                    <a:pt x="11" y="323"/>
                    <a:pt x="10" y="324"/>
                    <a:pt x="10" y="325"/>
                  </a:cubicBezTo>
                  <a:cubicBezTo>
                    <a:pt x="10" y="325"/>
                    <a:pt x="10" y="326"/>
                    <a:pt x="10" y="327"/>
                  </a:cubicBezTo>
                  <a:cubicBezTo>
                    <a:pt x="10" y="327"/>
                    <a:pt x="9" y="329"/>
                    <a:pt x="9" y="330"/>
                  </a:cubicBezTo>
                  <a:cubicBezTo>
                    <a:pt x="9" y="331"/>
                    <a:pt x="9" y="331"/>
                    <a:pt x="9" y="331"/>
                  </a:cubicBezTo>
                  <a:cubicBezTo>
                    <a:pt x="9" y="332"/>
                    <a:pt x="9" y="332"/>
                    <a:pt x="8" y="332"/>
                  </a:cubicBezTo>
                  <a:cubicBezTo>
                    <a:pt x="8" y="332"/>
                    <a:pt x="8" y="335"/>
                    <a:pt x="8" y="335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8" y="337"/>
                    <a:pt x="7" y="338"/>
                    <a:pt x="7" y="339"/>
                  </a:cubicBezTo>
                  <a:cubicBezTo>
                    <a:pt x="7" y="339"/>
                    <a:pt x="7" y="340"/>
                    <a:pt x="7" y="340"/>
                  </a:cubicBezTo>
                  <a:cubicBezTo>
                    <a:pt x="7" y="341"/>
                    <a:pt x="7" y="341"/>
                    <a:pt x="7" y="342"/>
                  </a:cubicBezTo>
                  <a:cubicBezTo>
                    <a:pt x="7" y="342"/>
                    <a:pt x="6" y="343"/>
                    <a:pt x="6" y="344"/>
                  </a:cubicBezTo>
                  <a:cubicBezTo>
                    <a:pt x="6" y="344"/>
                    <a:pt x="6" y="345"/>
                    <a:pt x="6" y="346"/>
                  </a:cubicBezTo>
                  <a:cubicBezTo>
                    <a:pt x="6" y="347"/>
                    <a:pt x="6" y="349"/>
                    <a:pt x="5" y="350"/>
                  </a:cubicBezTo>
                  <a:cubicBezTo>
                    <a:pt x="5" y="351"/>
                    <a:pt x="6" y="351"/>
                    <a:pt x="6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4"/>
                    <a:pt x="5" y="354"/>
                    <a:pt x="4" y="355"/>
                  </a:cubicBezTo>
                  <a:cubicBezTo>
                    <a:pt x="4" y="355"/>
                    <a:pt x="4" y="358"/>
                    <a:pt x="4" y="358"/>
                  </a:cubicBezTo>
                  <a:cubicBezTo>
                    <a:pt x="4" y="359"/>
                    <a:pt x="5" y="359"/>
                    <a:pt x="4" y="360"/>
                  </a:cubicBezTo>
                  <a:cubicBezTo>
                    <a:pt x="4" y="360"/>
                    <a:pt x="4" y="361"/>
                    <a:pt x="4" y="361"/>
                  </a:cubicBezTo>
                  <a:cubicBezTo>
                    <a:pt x="3" y="362"/>
                    <a:pt x="4" y="362"/>
                    <a:pt x="4" y="363"/>
                  </a:cubicBezTo>
                  <a:cubicBezTo>
                    <a:pt x="3" y="364"/>
                    <a:pt x="3" y="366"/>
                    <a:pt x="3" y="367"/>
                  </a:cubicBezTo>
                  <a:cubicBezTo>
                    <a:pt x="3" y="368"/>
                    <a:pt x="3" y="369"/>
                    <a:pt x="3" y="370"/>
                  </a:cubicBezTo>
                  <a:cubicBezTo>
                    <a:pt x="3" y="370"/>
                    <a:pt x="2" y="370"/>
                    <a:pt x="2" y="370"/>
                  </a:cubicBezTo>
                  <a:cubicBezTo>
                    <a:pt x="2" y="371"/>
                    <a:pt x="2" y="372"/>
                    <a:pt x="3" y="372"/>
                  </a:cubicBezTo>
                  <a:cubicBezTo>
                    <a:pt x="3" y="373"/>
                    <a:pt x="2" y="374"/>
                    <a:pt x="2" y="375"/>
                  </a:cubicBezTo>
                  <a:cubicBezTo>
                    <a:pt x="2" y="375"/>
                    <a:pt x="3" y="376"/>
                    <a:pt x="3" y="377"/>
                  </a:cubicBezTo>
                  <a:cubicBezTo>
                    <a:pt x="3" y="378"/>
                    <a:pt x="3" y="380"/>
                    <a:pt x="2" y="380"/>
                  </a:cubicBezTo>
                  <a:cubicBezTo>
                    <a:pt x="2" y="381"/>
                    <a:pt x="2" y="381"/>
                    <a:pt x="2" y="382"/>
                  </a:cubicBezTo>
                  <a:cubicBezTo>
                    <a:pt x="2" y="382"/>
                    <a:pt x="2" y="382"/>
                    <a:pt x="2" y="383"/>
                  </a:cubicBezTo>
                  <a:cubicBezTo>
                    <a:pt x="2" y="383"/>
                    <a:pt x="2" y="384"/>
                    <a:pt x="2" y="384"/>
                  </a:cubicBezTo>
                  <a:cubicBezTo>
                    <a:pt x="2" y="385"/>
                    <a:pt x="2" y="386"/>
                    <a:pt x="2" y="387"/>
                  </a:cubicBezTo>
                  <a:cubicBezTo>
                    <a:pt x="2" y="387"/>
                    <a:pt x="2" y="387"/>
                    <a:pt x="2" y="387"/>
                  </a:cubicBezTo>
                  <a:cubicBezTo>
                    <a:pt x="2" y="387"/>
                    <a:pt x="2" y="388"/>
                    <a:pt x="2" y="388"/>
                  </a:cubicBezTo>
                  <a:cubicBezTo>
                    <a:pt x="2" y="389"/>
                    <a:pt x="1" y="389"/>
                    <a:pt x="1" y="389"/>
                  </a:cubicBezTo>
                  <a:cubicBezTo>
                    <a:pt x="1" y="391"/>
                    <a:pt x="1" y="393"/>
                    <a:pt x="1" y="395"/>
                  </a:cubicBezTo>
                  <a:cubicBezTo>
                    <a:pt x="1" y="396"/>
                    <a:pt x="1" y="396"/>
                    <a:pt x="1" y="397"/>
                  </a:cubicBezTo>
                  <a:cubicBezTo>
                    <a:pt x="1" y="397"/>
                    <a:pt x="2" y="397"/>
                    <a:pt x="2" y="398"/>
                  </a:cubicBezTo>
                  <a:cubicBezTo>
                    <a:pt x="1" y="399"/>
                    <a:pt x="1" y="401"/>
                    <a:pt x="2" y="403"/>
                  </a:cubicBezTo>
                  <a:cubicBezTo>
                    <a:pt x="2" y="404"/>
                    <a:pt x="1" y="404"/>
                    <a:pt x="1" y="404"/>
                  </a:cubicBezTo>
                  <a:cubicBezTo>
                    <a:pt x="1" y="405"/>
                    <a:pt x="1" y="405"/>
                    <a:pt x="2" y="405"/>
                  </a:cubicBezTo>
                  <a:cubicBezTo>
                    <a:pt x="1" y="406"/>
                    <a:pt x="1" y="407"/>
                    <a:pt x="1" y="407"/>
                  </a:cubicBezTo>
                  <a:cubicBezTo>
                    <a:pt x="1" y="407"/>
                    <a:pt x="2" y="407"/>
                    <a:pt x="2" y="407"/>
                  </a:cubicBezTo>
                  <a:cubicBezTo>
                    <a:pt x="2" y="409"/>
                    <a:pt x="1" y="409"/>
                    <a:pt x="1" y="410"/>
                  </a:cubicBezTo>
                  <a:cubicBezTo>
                    <a:pt x="0" y="411"/>
                    <a:pt x="1" y="412"/>
                    <a:pt x="1" y="412"/>
                  </a:cubicBezTo>
                  <a:cubicBezTo>
                    <a:pt x="1" y="412"/>
                    <a:pt x="1" y="417"/>
                    <a:pt x="1" y="417"/>
                  </a:cubicBezTo>
                  <a:cubicBezTo>
                    <a:pt x="1" y="417"/>
                    <a:pt x="1" y="417"/>
                    <a:pt x="1" y="418"/>
                  </a:cubicBezTo>
                  <a:cubicBezTo>
                    <a:pt x="0" y="418"/>
                    <a:pt x="1" y="420"/>
                    <a:pt x="1" y="421"/>
                  </a:cubicBezTo>
                  <a:cubicBezTo>
                    <a:pt x="2" y="423"/>
                    <a:pt x="0" y="424"/>
                    <a:pt x="1" y="426"/>
                  </a:cubicBezTo>
                  <a:cubicBezTo>
                    <a:pt x="1" y="427"/>
                    <a:pt x="2" y="427"/>
                    <a:pt x="2" y="428"/>
                  </a:cubicBezTo>
                  <a:cubicBezTo>
                    <a:pt x="2" y="431"/>
                    <a:pt x="2" y="431"/>
                    <a:pt x="2" y="431"/>
                  </a:cubicBezTo>
                  <a:cubicBezTo>
                    <a:pt x="2" y="431"/>
                    <a:pt x="3" y="432"/>
                    <a:pt x="3" y="432"/>
                  </a:cubicBezTo>
                  <a:cubicBezTo>
                    <a:pt x="3" y="432"/>
                    <a:pt x="3" y="433"/>
                    <a:pt x="3" y="433"/>
                  </a:cubicBezTo>
                  <a:cubicBezTo>
                    <a:pt x="3" y="434"/>
                    <a:pt x="3" y="436"/>
                    <a:pt x="3" y="437"/>
                  </a:cubicBezTo>
                  <a:cubicBezTo>
                    <a:pt x="3" y="437"/>
                    <a:pt x="3" y="438"/>
                    <a:pt x="2" y="438"/>
                  </a:cubicBezTo>
                  <a:cubicBezTo>
                    <a:pt x="2" y="440"/>
                    <a:pt x="3" y="440"/>
                    <a:pt x="3" y="441"/>
                  </a:cubicBezTo>
                  <a:cubicBezTo>
                    <a:pt x="3" y="442"/>
                    <a:pt x="3" y="442"/>
                    <a:pt x="3" y="443"/>
                  </a:cubicBezTo>
                  <a:cubicBezTo>
                    <a:pt x="3" y="444"/>
                    <a:pt x="4" y="445"/>
                    <a:pt x="4" y="445"/>
                  </a:cubicBezTo>
                  <a:cubicBezTo>
                    <a:pt x="4" y="446"/>
                    <a:pt x="3" y="446"/>
                    <a:pt x="3" y="447"/>
                  </a:cubicBezTo>
                  <a:cubicBezTo>
                    <a:pt x="3" y="448"/>
                    <a:pt x="4" y="452"/>
                    <a:pt x="4" y="452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4" y="455"/>
                    <a:pt x="4" y="456"/>
                    <a:pt x="5" y="456"/>
                  </a:cubicBezTo>
                  <a:cubicBezTo>
                    <a:pt x="4" y="457"/>
                    <a:pt x="4" y="457"/>
                    <a:pt x="4" y="458"/>
                  </a:cubicBezTo>
                  <a:cubicBezTo>
                    <a:pt x="3" y="459"/>
                    <a:pt x="5" y="462"/>
                    <a:pt x="5" y="463"/>
                  </a:cubicBezTo>
                  <a:cubicBezTo>
                    <a:pt x="5" y="464"/>
                    <a:pt x="5" y="464"/>
                    <a:pt x="5" y="465"/>
                  </a:cubicBezTo>
                  <a:cubicBezTo>
                    <a:pt x="5" y="466"/>
                    <a:pt x="5" y="468"/>
                    <a:pt x="5" y="470"/>
                  </a:cubicBezTo>
                  <a:cubicBezTo>
                    <a:pt x="5" y="470"/>
                    <a:pt x="6" y="471"/>
                    <a:pt x="6" y="472"/>
                  </a:cubicBezTo>
                  <a:cubicBezTo>
                    <a:pt x="7" y="473"/>
                    <a:pt x="6" y="473"/>
                    <a:pt x="7" y="474"/>
                  </a:cubicBezTo>
                  <a:cubicBezTo>
                    <a:pt x="7" y="475"/>
                    <a:pt x="7" y="476"/>
                    <a:pt x="8" y="476"/>
                  </a:cubicBezTo>
                  <a:cubicBezTo>
                    <a:pt x="8" y="477"/>
                    <a:pt x="8" y="478"/>
                    <a:pt x="8" y="479"/>
                  </a:cubicBezTo>
                  <a:cubicBezTo>
                    <a:pt x="9" y="480"/>
                    <a:pt x="10" y="481"/>
                    <a:pt x="11" y="481"/>
                  </a:cubicBezTo>
                  <a:cubicBezTo>
                    <a:pt x="11" y="481"/>
                    <a:pt x="12" y="481"/>
                    <a:pt x="12" y="481"/>
                  </a:cubicBezTo>
                  <a:cubicBezTo>
                    <a:pt x="13" y="482"/>
                    <a:pt x="12" y="483"/>
                    <a:pt x="13" y="483"/>
                  </a:cubicBezTo>
                  <a:cubicBezTo>
                    <a:pt x="14" y="485"/>
                    <a:pt x="15" y="485"/>
                    <a:pt x="16" y="486"/>
                  </a:cubicBezTo>
                  <a:cubicBezTo>
                    <a:pt x="17" y="486"/>
                    <a:pt x="18" y="487"/>
                    <a:pt x="19" y="488"/>
                  </a:cubicBezTo>
                  <a:cubicBezTo>
                    <a:pt x="19" y="488"/>
                    <a:pt x="20" y="488"/>
                    <a:pt x="21" y="489"/>
                  </a:cubicBezTo>
                  <a:cubicBezTo>
                    <a:pt x="21" y="489"/>
                    <a:pt x="22" y="490"/>
                    <a:pt x="23" y="490"/>
                  </a:cubicBezTo>
                  <a:cubicBezTo>
                    <a:pt x="24" y="491"/>
                    <a:pt x="24" y="491"/>
                    <a:pt x="25" y="491"/>
                  </a:cubicBezTo>
                  <a:cubicBezTo>
                    <a:pt x="26" y="491"/>
                    <a:pt x="26" y="492"/>
                    <a:pt x="27" y="492"/>
                  </a:cubicBezTo>
                  <a:cubicBezTo>
                    <a:pt x="28" y="493"/>
                    <a:pt x="30" y="493"/>
                    <a:pt x="31" y="494"/>
                  </a:cubicBezTo>
                  <a:cubicBezTo>
                    <a:pt x="31" y="494"/>
                    <a:pt x="33" y="497"/>
                    <a:pt x="33" y="498"/>
                  </a:cubicBezTo>
                  <a:cubicBezTo>
                    <a:pt x="33" y="498"/>
                    <a:pt x="33" y="500"/>
                    <a:pt x="33" y="500"/>
                  </a:cubicBezTo>
                  <a:cubicBezTo>
                    <a:pt x="33" y="502"/>
                    <a:pt x="33" y="503"/>
                    <a:pt x="32" y="504"/>
                  </a:cubicBezTo>
                  <a:cubicBezTo>
                    <a:pt x="32" y="505"/>
                    <a:pt x="31" y="504"/>
                    <a:pt x="30" y="505"/>
                  </a:cubicBezTo>
                  <a:cubicBezTo>
                    <a:pt x="29" y="506"/>
                    <a:pt x="28" y="506"/>
                    <a:pt x="26" y="507"/>
                  </a:cubicBezTo>
                  <a:cubicBezTo>
                    <a:pt x="25" y="507"/>
                    <a:pt x="25" y="507"/>
                    <a:pt x="24" y="507"/>
                  </a:cubicBezTo>
                  <a:cubicBezTo>
                    <a:pt x="23" y="508"/>
                    <a:pt x="23" y="509"/>
                    <a:pt x="22" y="509"/>
                  </a:cubicBezTo>
                  <a:cubicBezTo>
                    <a:pt x="22" y="509"/>
                    <a:pt x="21" y="510"/>
                    <a:pt x="21" y="510"/>
                  </a:cubicBezTo>
                  <a:cubicBezTo>
                    <a:pt x="20" y="510"/>
                    <a:pt x="20" y="511"/>
                    <a:pt x="20" y="511"/>
                  </a:cubicBezTo>
                  <a:cubicBezTo>
                    <a:pt x="20" y="511"/>
                    <a:pt x="20" y="511"/>
                    <a:pt x="19" y="511"/>
                  </a:cubicBezTo>
                  <a:cubicBezTo>
                    <a:pt x="19" y="512"/>
                    <a:pt x="18" y="512"/>
                    <a:pt x="18" y="513"/>
                  </a:cubicBezTo>
                  <a:cubicBezTo>
                    <a:pt x="17" y="513"/>
                    <a:pt x="17" y="513"/>
                    <a:pt x="16" y="514"/>
                  </a:cubicBezTo>
                  <a:cubicBezTo>
                    <a:pt x="16" y="514"/>
                    <a:pt x="16" y="514"/>
                    <a:pt x="16" y="515"/>
                  </a:cubicBezTo>
                  <a:cubicBezTo>
                    <a:pt x="16" y="515"/>
                    <a:pt x="16" y="515"/>
                    <a:pt x="16" y="515"/>
                  </a:cubicBezTo>
                  <a:cubicBezTo>
                    <a:pt x="15" y="515"/>
                    <a:pt x="15" y="516"/>
                    <a:pt x="14" y="516"/>
                  </a:cubicBezTo>
                  <a:cubicBezTo>
                    <a:pt x="13" y="517"/>
                    <a:pt x="12" y="516"/>
                    <a:pt x="12" y="519"/>
                  </a:cubicBezTo>
                  <a:cubicBezTo>
                    <a:pt x="10" y="520"/>
                    <a:pt x="8" y="521"/>
                    <a:pt x="7" y="522"/>
                  </a:cubicBezTo>
                  <a:cubicBezTo>
                    <a:pt x="7" y="522"/>
                    <a:pt x="6" y="523"/>
                    <a:pt x="6" y="523"/>
                  </a:cubicBezTo>
                  <a:cubicBezTo>
                    <a:pt x="6" y="524"/>
                    <a:pt x="6" y="524"/>
                    <a:pt x="6" y="525"/>
                  </a:cubicBezTo>
                  <a:cubicBezTo>
                    <a:pt x="6" y="525"/>
                    <a:pt x="5" y="525"/>
                    <a:pt x="6" y="526"/>
                  </a:cubicBezTo>
                  <a:cubicBezTo>
                    <a:pt x="6" y="527"/>
                    <a:pt x="6" y="527"/>
                    <a:pt x="7" y="528"/>
                  </a:cubicBezTo>
                  <a:cubicBezTo>
                    <a:pt x="7" y="528"/>
                    <a:pt x="6" y="528"/>
                    <a:pt x="6" y="529"/>
                  </a:cubicBezTo>
                  <a:cubicBezTo>
                    <a:pt x="6" y="529"/>
                    <a:pt x="6" y="529"/>
                    <a:pt x="7" y="530"/>
                  </a:cubicBezTo>
                  <a:cubicBezTo>
                    <a:pt x="7" y="531"/>
                    <a:pt x="6" y="533"/>
                    <a:pt x="7" y="534"/>
                  </a:cubicBezTo>
                  <a:cubicBezTo>
                    <a:pt x="7" y="535"/>
                    <a:pt x="6" y="535"/>
                    <a:pt x="6" y="536"/>
                  </a:cubicBezTo>
                  <a:cubicBezTo>
                    <a:pt x="5" y="538"/>
                    <a:pt x="6" y="538"/>
                    <a:pt x="7" y="539"/>
                  </a:cubicBezTo>
                  <a:cubicBezTo>
                    <a:pt x="7" y="540"/>
                    <a:pt x="6" y="541"/>
                    <a:pt x="7" y="542"/>
                  </a:cubicBezTo>
                  <a:cubicBezTo>
                    <a:pt x="7" y="542"/>
                    <a:pt x="7" y="543"/>
                    <a:pt x="7" y="543"/>
                  </a:cubicBezTo>
                  <a:cubicBezTo>
                    <a:pt x="7" y="544"/>
                    <a:pt x="7" y="544"/>
                    <a:pt x="7" y="544"/>
                  </a:cubicBezTo>
                  <a:cubicBezTo>
                    <a:pt x="7" y="550"/>
                    <a:pt x="7" y="550"/>
                    <a:pt x="7" y="550"/>
                  </a:cubicBezTo>
                  <a:cubicBezTo>
                    <a:pt x="7" y="551"/>
                    <a:pt x="5" y="552"/>
                    <a:pt x="5" y="554"/>
                  </a:cubicBezTo>
                  <a:cubicBezTo>
                    <a:pt x="4" y="557"/>
                    <a:pt x="6" y="558"/>
                    <a:pt x="7" y="560"/>
                  </a:cubicBezTo>
                  <a:cubicBezTo>
                    <a:pt x="7" y="561"/>
                    <a:pt x="7" y="561"/>
                    <a:pt x="7" y="561"/>
                  </a:cubicBezTo>
                  <a:cubicBezTo>
                    <a:pt x="7" y="563"/>
                    <a:pt x="7" y="564"/>
                    <a:pt x="7" y="565"/>
                  </a:cubicBezTo>
                  <a:cubicBezTo>
                    <a:pt x="6" y="566"/>
                    <a:pt x="5" y="567"/>
                    <a:pt x="5" y="569"/>
                  </a:cubicBezTo>
                  <a:cubicBezTo>
                    <a:pt x="5" y="570"/>
                    <a:pt x="6" y="570"/>
                    <a:pt x="6" y="571"/>
                  </a:cubicBezTo>
                  <a:cubicBezTo>
                    <a:pt x="7" y="572"/>
                    <a:pt x="5" y="572"/>
                    <a:pt x="7" y="573"/>
                  </a:cubicBezTo>
                  <a:cubicBezTo>
                    <a:pt x="7" y="575"/>
                    <a:pt x="7" y="576"/>
                    <a:pt x="6" y="576"/>
                  </a:cubicBezTo>
                  <a:cubicBezTo>
                    <a:pt x="6" y="579"/>
                    <a:pt x="7" y="580"/>
                    <a:pt x="7" y="582"/>
                  </a:cubicBezTo>
                  <a:cubicBezTo>
                    <a:pt x="7" y="583"/>
                    <a:pt x="7" y="583"/>
                    <a:pt x="7" y="584"/>
                  </a:cubicBezTo>
                  <a:cubicBezTo>
                    <a:pt x="7" y="585"/>
                    <a:pt x="7" y="585"/>
                    <a:pt x="7" y="586"/>
                  </a:cubicBezTo>
                  <a:cubicBezTo>
                    <a:pt x="7" y="586"/>
                    <a:pt x="6" y="587"/>
                    <a:pt x="6" y="588"/>
                  </a:cubicBezTo>
                  <a:cubicBezTo>
                    <a:pt x="6" y="589"/>
                    <a:pt x="7" y="589"/>
                    <a:pt x="7" y="590"/>
                  </a:cubicBezTo>
                  <a:cubicBezTo>
                    <a:pt x="6" y="591"/>
                    <a:pt x="7" y="592"/>
                    <a:pt x="7" y="592"/>
                  </a:cubicBezTo>
                  <a:cubicBezTo>
                    <a:pt x="7" y="593"/>
                    <a:pt x="7" y="594"/>
                    <a:pt x="7" y="595"/>
                  </a:cubicBezTo>
                  <a:cubicBezTo>
                    <a:pt x="7" y="596"/>
                    <a:pt x="7" y="596"/>
                    <a:pt x="7" y="597"/>
                  </a:cubicBezTo>
                  <a:cubicBezTo>
                    <a:pt x="8" y="597"/>
                    <a:pt x="7" y="598"/>
                    <a:pt x="7" y="598"/>
                  </a:cubicBezTo>
                  <a:cubicBezTo>
                    <a:pt x="7" y="599"/>
                    <a:pt x="7" y="600"/>
                    <a:pt x="7" y="601"/>
                  </a:cubicBezTo>
                  <a:cubicBezTo>
                    <a:pt x="7" y="601"/>
                    <a:pt x="7" y="602"/>
                    <a:pt x="7" y="602"/>
                  </a:cubicBezTo>
                  <a:cubicBezTo>
                    <a:pt x="7" y="603"/>
                    <a:pt x="7" y="604"/>
                    <a:pt x="7" y="605"/>
                  </a:cubicBezTo>
                  <a:cubicBezTo>
                    <a:pt x="7" y="605"/>
                    <a:pt x="7" y="606"/>
                    <a:pt x="7" y="606"/>
                  </a:cubicBezTo>
                  <a:cubicBezTo>
                    <a:pt x="7" y="607"/>
                    <a:pt x="7" y="607"/>
                    <a:pt x="7" y="607"/>
                  </a:cubicBezTo>
                  <a:cubicBezTo>
                    <a:pt x="7" y="608"/>
                    <a:pt x="6" y="609"/>
                    <a:pt x="7" y="609"/>
                  </a:cubicBezTo>
                  <a:cubicBezTo>
                    <a:pt x="7" y="610"/>
                    <a:pt x="7" y="610"/>
                    <a:pt x="7" y="610"/>
                  </a:cubicBezTo>
                  <a:cubicBezTo>
                    <a:pt x="7" y="612"/>
                    <a:pt x="7" y="614"/>
                    <a:pt x="7" y="615"/>
                  </a:cubicBezTo>
                  <a:cubicBezTo>
                    <a:pt x="8" y="618"/>
                    <a:pt x="8" y="622"/>
                    <a:pt x="7" y="624"/>
                  </a:cubicBezTo>
                  <a:cubicBezTo>
                    <a:pt x="7" y="625"/>
                    <a:pt x="7" y="626"/>
                    <a:pt x="7" y="627"/>
                  </a:cubicBezTo>
                  <a:cubicBezTo>
                    <a:pt x="7" y="627"/>
                    <a:pt x="7" y="628"/>
                    <a:pt x="7" y="628"/>
                  </a:cubicBezTo>
                  <a:cubicBezTo>
                    <a:pt x="6" y="629"/>
                    <a:pt x="7" y="630"/>
                    <a:pt x="7" y="631"/>
                  </a:cubicBezTo>
                  <a:cubicBezTo>
                    <a:pt x="7" y="631"/>
                    <a:pt x="7" y="632"/>
                    <a:pt x="7" y="632"/>
                  </a:cubicBezTo>
                  <a:cubicBezTo>
                    <a:pt x="6" y="633"/>
                    <a:pt x="7" y="634"/>
                    <a:pt x="7" y="634"/>
                  </a:cubicBezTo>
                  <a:cubicBezTo>
                    <a:pt x="7" y="636"/>
                    <a:pt x="7" y="636"/>
                    <a:pt x="7" y="637"/>
                  </a:cubicBezTo>
                  <a:cubicBezTo>
                    <a:pt x="6" y="638"/>
                    <a:pt x="7" y="638"/>
                    <a:pt x="7" y="639"/>
                  </a:cubicBezTo>
                  <a:cubicBezTo>
                    <a:pt x="7" y="640"/>
                    <a:pt x="7" y="641"/>
                    <a:pt x="7" y="642"/>
                  </a:cubicBezTo>
                  <a:cubicBezTo>
                    <a:pt x="7" y="643"/>
                    <a:pt x="7" y="643"/>
                    <a:pt x="7" y="643"/>
                  </a:cubicBezTo>
                  <a:cubicBezTo>
                    <a:pt x="7" y="644"/>
                    <a:pt x="7" y="644"/>
                    <a:pt x="7" y="644"/>
                  </a:cubicBezTo>
                  <a:cubicBezTo>
                    <a:pt x="6" y="645"/>
                    <a:pt x="7" y="646"/>
                    <a:pt x="7" y="647"/>
                  </a:cubicBezTo>
                  <a:cubicBezTo>
                    <a:pt x="7" y="647"/>
                    <a:pt x="6" y="648"/>
                    <a:pt x="6" y="648"/>
                  </a:cubicBezTo>
                  <a:cubicBezTo>
                    <a:pt x="7" y="648"/>
                    <a:pt x="7" y="649"/>
                    <a:pt x="7" y="650"/>
                  </a:cubicBezTo>
                  <a:cubicBezTo>
                    <a:pt x="8" y="651"/>
                    <a:pt x="7" y="653"/>
                    <a:pt x="7" y="654"/>
                  </a:cubicBezTo>
                  <a:cubicBezTo>
                    <a:pt x="7" y="655"/>
                    <a:pt x="7" y="656"/>
                    <a:pt x="7" y="656"/>
                  </a:cubicBezTo>
                  <a:cubicBezTo>
                    <a:pt x="7" y="657"/>
                    <a:pt x="7" y="657"/>
                    <a:pt x="7" y="658"/>
                  </a:cubicBezTo>
                  <a:cubicBezTo>
                    <a:pt x="6" y="659"/>
                    <a:pt x="7" y="659"/>
                    <a:pt x="7" y="660"/>
                  </a:cubicBezTo>
                  <a:cubicBezTo>
                    <a:pt x="6" y="663"/>
                    <a:pt x="7" y="668"/>
                    <a:pt x="7" y="671"/>
                  </a:cubicBezTo>
                  <a:cubicBezTo>
                    <a:pt x="8" y="672"/>
                    <a:pt x="7" y="673"/>
                    <a:pt x="7" y="674"/>
                  </a:cubicBezTo>
                  <a:cubicBezTo>
                    <a:pt x="7" y="675"/>
                    <a:pt x="7" y="678"/>
                    <a:pt x="7" y="680"/>
                  </a:cubicBezTo>
                  <a:cubicBezTo>
                    <a:pt x="7" y="680"/>
                    <a:pt x="7" y="681"/>
                    <a:pt x="7" y="681"/>
                  </a:cubicBezTo>
                  <a:cubicBezTo>
                    <a:pt x="8" y="683"/>
                    <a:pt x="7" y="684"/>
                    <a:pt x="7" y="685"/>
                  </a:cubicBezTo>
                  <a:cubicBezTo>
                    <a:pt x="7" y="688"/>
                    <a:pt x="7" y="688"/>
                    <a:pt x="7" y="688"/>
                  </a:cubicBezTo>
                  <a:cubicBezTo>
                    <a:pt x="7" y="690"/>
                    <a:pt x="6" y="694"/>
                    <a:pt x="8" y="695"/>
                  </a:cubicBezTo>
                  <a:cubicBezTo>
                    <a:pt x="8" y="696"/>
                    <a:pt x="7" y="696"/>
                    <a:pt x="7" y="696"/>
                  </a:cubicBezTo>
                  <a:cubicBezTo>
                    <a:pt x="7" y="697"/>
                    <a:pt x="7" y="698"/>
                    <a:pt x="7" y="699"/>
                  </a:cubicBezTo>
                  <a:cubicBezTo>
                    <a:pt x="7" y="699"/>
                    <a:pt x="7" y="700"/>
                    <a:pt x="7" y="700"/>
                  </a:cubicBezTo>
                  <a:cubicBezTo>
                    <a:pt x="6" y="701"/>
                    <a:pt x="7" y="701"/>
                    <a:pt x="7" y="702"/>
                  </a:cubicBezTo>
                  <a:cubicBezTo>
                    <a:pt x="7" y="703"/>
                    <a:pt x="6" y="703"/>
                    <a:pt x="6" y="704"/>
                  </a:cubicBezTo>
                  <a:cubicBezTo>
                    <a:pt x="5" y="706"/>
                    <a:pt x="6" y="709"/>
                    <a:pt x="7" y="709"/>
                  </a:cubicBezTo>
                  <a:cubicBezTo>
                    <a:pt x="7" y="710"/>
                    <a:pt x="6" y="712"/>
                    <a:pt x="7" y="713"/>
                  </a:cubicBezTo>
                  <a:cubicBezTo>
                    <a:pt x="7" y="713"/>
                    <a:pt x="7" y="715"/>
                    <a:pt x="7" y="715"/>
                  </a:cubicBezTo>
                  <a:cubicBezTo>
                    <a:pt x="7" y="716"/>
                    <a:pt x="6" y="717"/>
                    <a:pt x="6" y="718"/>
                  </a:cubicBezTo>
                  <a:cubicBezTo>
                    <a:pt x="7" y="718"/>
                    <a:pt x="7" y="719"/>
                    <a:pt x="7" y="719"/>
                  </a:cubicBezTo>
                  <a:cubicBezTo>
                    <a:pt x="7" y="720"/>
                    <a:pt x="6" y="723"/>
                    <a:pt x="6" y="723"/>
                  </a:cubicBezTo>
                  <a:cubicBezTo>
                    <a:pt x="7" y="724"/>
                    <a:pt x="7" y="724"/>
                    <a:pt x="7" y="725"/>
                  </a:cubicBezTo>
                  <a:cubicBezTo>
                    <a:pt x="8" y="726"/>
                    <a:pt x="7" y="726"/>
                    <a:pt x="7" y="727"/>
                  </a:cubicBezTo>
                  <a:cubicBezTo>
                    <a:pt x="7" y="728"/>
                    <a:pt x="7" y="728"/>
                    <a:pt x="7" y="729"/>
                  </a:cubicBezTo>
                  <a:cubicBezTo>
                    <a:pt x="7" y="729"/>
                    <a:pt x="7" y="730"/>
                    <a:pt x="7" y="731"/>
                  </a:cubicBezTo>
                  <a:cubicBezTo>
                    <a:pt x="7" y="731"/>
                    <a:pt x="7" y="732"/>
                    <a:pt x="7" y="733"/>
                  </a:cubicBezTo>
                  <a:cubicBezTo>
                    <a:pt x="7" y="734"/>
                    <a:pt x="7" y="735"/>
                    <a:pt x="7" y="735"/>
                  </a:cubicBezTo>
                  <a:cubicBezTo>
                    <a:pt x="7" y="736"/>
                    <a:pt x="7" y="737"/>
                    <a:pt x="7" y="737"/>
                  </a:cubicBezTo>
                  <a:cubicBezTo>
                    <a:pt x="7" y="740"/>
                    <a:pt x="8" y="743"/>
                    <a:pt x="7" y="746"/>
                  </a:cubicBezTo>
                  <a:cubicBezTo>
                    <a:pt x="6" y="748"/>
                    <a:pt x="7" y="749"/>
                    <a:pt x="7" y="749"/>
                  </a:cubicBezTo>
                  <a:cubicBezTo>
                    <a:pt x="8" y="751"/>
                    <a:pt x="7" y="751"/>
                    <a:pt x="7" y="753"/>
                  </a:cubicBezTo>
                  <a:cubicBezTo>
                    <a:pt x="7" y="756"/>
                    <a:pt x="7" y="758"/>
                    <a:pt x="7" y="760"/>
                  </a:cubicBezTo>
                  <a:cubicBezTo>
                    <a:pt x="7" y="761"/>
                    <a:pt x="7" y="762"/>
                    <a:pt x="7" y="762"/>
                  </a:cubicBezTo>
                  <a:cubicBezTo>
                    <a:pt x="7" y="763"/>
                    <a:pt x="7" y="764"/>
                    <a:pt x="7" y="765"/>
                  </a:cubicBezTo>
                  <a:cubicBezTo>
                    <a:pt x="7" y="766"/>
                    <a:pt x="7" y="766"/>
                    <a:pt x="7" y="767"/>
                  </a:cubicBezTo>
                  <a:cubicBezTo>
                    <a:pt x="8" y="767"/>
                    <a:pt x="7" y="770"/>
                    <a:pt x="7" y="771"/>
                  </a:cubicBezTo>
                  <a:cubicBezTo>
                    <a:pt x="7" y="772"/>
                    <a:pt x="8" y="773"/>
                    <a:pt x="7" y="775"/>
                  </a:cubicBezTo>
                  <a:cubicBezTo>
                    <a:pt x="7" y="775"/>
                    <a:pt x="7" y="776"/>
                    <a:pt x="7" y="776"/>
                  </a:cubicBezTo>
                  <a:cubicBezTo>
                    <a:pt x="8" y="778"/>
                    <a:pt x="8" y="779"/>
                    <a:pt x="7" y="781"/>
                  </a:cubicBezTo>
                  <a:cubicBezTo>
                    <a:pt x="7" y="781"/>
                    <a:pt x="8" y="782"/>
                    <a:pt x="8" y="783"/>
                  </a:cubicBezTo>
                  <a:cubicBezTo>
                    <a:pt x="7" y="783"/>
                    <a:pt x="7" y="784"/>
                    <a:pt x="7" y="784"/>
                  </a:cubicBezTo>
                  <a:cubicBezTo>
                    <a:pt x="6" y="786"/>
                    <a:pt x="7" y="787"/>
                    <a:pt x="7" y="788"/>
                  </a:cubicBezTo>
                  <a:cubicBezTo>
                    <a:pt x="7" y="789"/>
                    <a:pt x="6" y="790"/>
                    <a:pt x="7" y="791"/>
                  </a:cubicBezTo>
                  <a:cubicBezTo>
                    <a:pt x="7" y="792"/>
                    <a:pt x="7" y="792"/>
                    <a:pt x="7" y="792"/>
                  </a:cubicBezTo>
                  <a:cubicBezTo>
                    <a:pt x="8" y="794"/>
                    <a:pt x="7" y="795"/>
                    <a:pt x="7" y="796"/>
                  </a:cubicBezTo>
                  <a:cubicBezTo>
                    <a:pt x="7" y="798"/>
                    <a:pt x="7" y="800"/>
                    <a:pt x="8" y="802"/>
                  </a:cubicBezTo>
                  <a:cubicBezTo>
                    <a:pt x="8" y="804"/>
                    <a:pt x="7" y="805"/>
                    <a:pt x="7" y="806"/>
                  </a:cubicBezTo>
                  <a:cubicBezTo>
                    <a:pt x="7" y="807"/>
                    <a:pt x="8" y="808"/>
                    <a:pt x="8" y="808"/>
                  </a:cubicBezTo>
                  <a:cubicBezTo>
                    <a:pt x="8" y="809"/>
                    <a:pt x="7" y="809"/>
                    <a:pt x="7" y="810"/>
                  </a:cubicBezTo>
                  <a:cubicBezTo>
                    <a:pt x="7" y="811"/>
                    <a:pt x="8" y="811"/>
                    <a:pt x="8" y="811"/>
                  </a:cubicBezTo>
                  <a:cubicBezTo>
                    <a:pt x="8" y="812"/>
                    <a:pt x="8" y="813"/>
                    <a:pt x="8" y="814"/>
                  </a:cubicBezTo>
                  <a:cubicBezTo>
                    <a:pt x="7" y="814"/>
                    <a:pt x="8" y="816"/>
                    <a:pt x="8" y="816"/>
                  </a:cubicBezTo>
                  <a:cubicBezTo>
                    <a:pt x="8" y="817"/>
                    <a:pt x="7" y="817"/>
                    <a:pt x="7" y="817"/>
                  </a:cubicBezTo>
                  <a:cubicBezTo>
                    <a:pt x="7" y="818"/>
                    <a:pt x="7" y="818"/>
                    <a:pt x="7" y="819"/>
                  </a:cubicBezTo>
                  <a:cubicBezTo>
                    <a:pt x="7" y="819"/>
                    <a:pt x="7" y="819"/>
                    <a:pt x="7" y="819"/>
                  </a:cubicBezTo>
                  <a:cubicBezTo>
                    <a:pt x="7" y="820"/>
                    <a:pt x="7" y="821"/>
                    <a:pt x="7" y="821"/>
                  </a:cubicBezTo>
                  <a:cubicBezTo>
                    <a:pt x="8" y="823"/>
                    <a:pt x="7" y="824"/>
                    <a:pt x="7" y="826"/>
                  </a:cubicBezTo>
                  <a:cubicBezTo>
                    <a:pt x="7" y="826"/>
                    <a:pt x="7" y="827"/>
                    <a:pt x="7" y="828"/>
                  </a:cubicBezTo>
                  <a:cubicBezTo>
                    <a:pt x="7" y="828"/>
                    <a:pt x="7" y="829"/>
                    <a:pt x="7" y="829"/>
                  </a:cubicBezTo>
                  <a:cubicBezTo>
                    <a:pt x="6" y="830"/>
                    <a:pt x="7" y="831"/>
                    <a:pt x="7" y="832"/>
                  </a:cubicBezTo>
                  <a:cubicBezTo>
                    <a:pt x="6" y="832"/>
                    <a:pt x="6" y="832"/>
                    <a:pt x="6" y="833"/>
                  </a:cubicBezTo>
                  <a:cubicBezTo>
                    <a:pt x="7" y="833"/>
                    <a:pt x="7" y="834"/>
                    <a:pt x="7" y="834"/>
                  </a:cubicBezTo>
                  <a:cubicBezTo>
                    <a:pt x="7" y="835"/>
                    <a:pt x="7" y="836"/>
                    <a:pt x="7" y="837"/>
                  </a:cubicBezTo>
                  <a:cubicBezTo>
                    <a:pt x="7" y="837"/>
                    <a:pt x="7" y="838"/>
                    <a:pt x="7" y="839"/>
                  </a:cubicBezTo>
                  <a:cubicBezTo>
                    <a:pt x="7" y="839"/>
                    <a:pt x="6" y="843"/>
                    <a:pt x="7" y="843"/>
                  </a:cubicBezTo>
                  <a:cubicBezTo>
                    <a:pt x="7" y="844"/>
                    <a:pt x="7" y="844"/>
                    <a:pt x="8" y="845"/>
                  </a:cubicBezTo>
                  <a:cubicBezTo>
                    <a:pt x="8" y="847"/>
                    <a:pt x="6" y="848"/>
                    <a:pt x="7" y="850"/>
                  </a:cubicBezTo>
                  <a:cubicBezTo>
                    <a:pt x="7" y="851"/>
                    <a:pt x="8" y="852"/>
                    <a:pt x="8" y="853"/>
                  </a:cubicBezTo>
                  <a:cubicBezTo>
                    <a:pt x="9" y="856"/>
                    <a:pt x="6" y="856"/>
                    <a:pt x="7" y="858"/>
                  </a:cubicBezTo>
                  <a:cubicBezTo>
                    <a:pt x="7" y="860"/>
                    <a:pt x="8" y="863"/>
                    <a:pt x="8" y="864"/>
                  </a:cubicBezTo>
                  <a:cubicBezTo>
                    <a:pt x="8" y="865"/>
                    <a:pt x="7" y="866"/>
                    <a:pt x="7" y="867"/>
                  </a:cubicBezTo>
                  <a:cubicBezTo>
                    <a:pt x="7" y="868"/>
                    <a:pt x="8" y="868"/>
                    <a:pt x="8" y="870"/>
                  </a:cubicBezTo>
                  <a:cubicBezTo>
                    <a:pt x="7" y="870"/>
                    <a:pt x="7" y="871"/>
                    <a:pt x="7" y="871"/>
                  </a:cubicBezTo>
                  <a:cubicBezTo>
                    <a:pt x="7" y="872"/>
                    <a:pt x="8" y="873"/>
                    <a:pt x="8" y="873"/>
                  </a:cubicBezTo>
                  <a:cubicBezTo>
                    <a:pt x="8" y="875"/>
                    <a:pt x="7" y="877"/>
                    <a:pt x="7" y="878"/>
                  </a:cubicBezTo>
                  <a:cubicBezTo>
                    <a:pt x="8" y="880"/>
                    <a:pt x="7" y="882"/>
                    <a:pt x="7" y="883"/>
                  </a:cubicBezTo>
                  <a:cubicBezTo>
                    <a:pt x="8" y="886"/>
                    <a:pt x="8" y="889"/>
                    <a:pt x="8" y="892"/>
                  </a:cubicBezTo>
                  <a:cubicBezTo>
                    <a:pt x="7" y="892"/>
                    <a:pt x="7" y="892"/>
                    <a:pt x="7" y="893"/>
                  </a:cubicBezTo>
                  <a:cubicBezTo>
                    <a:pt x="7" y="894"/>
                    <a:pt x="7" y="894"/>
                    <a:pt x="8" y="894"/>
                  </a:cubicBezTo>
                  <a:cubicBezTo>
                    <a:pt x="8" y="896"/>
                    <a:pt x="8" y="896"/>
                    <a:pt x="8" y="896"/>
                  </a:cubicBezTo>
                  <a:cubicBezTo>
                    <a:pt x="7" y="896"/>
                    <a:pt x="7" y="896"/>
                    <a:pt x="7" y="896"/>
                  </a:cubicBezTo>
                  <a:cubicBezTo>
                    <a:pt x="7" y="896"/>
                    <a:pt x="8" y="897"/>
                    <a:pt x="8" y="898"/>
                  </a:cubicBezTo>
                  <a:cubicBezTo>
                    <a:pt x="8" y="900"/>
                    <a:pt x="7" y="904"/>
                    <a:pt x="7" y="905"/>
                  </a:cubicBezTo>
                  <a:cubicBezTo>
                    <a:pt x="8" y="907"/>
                    <a:pt x="7" y="908"/>
                    <a:pt x="7" y="910"/>
                  </a:cubicBezTo>
                  <a:cubicBezTo>
                    <a:pt x="7" y="912"/>
                    <a:pt x="7" y="912"/>
                    <a:pt x="7" y="912"/>
                  </a:cubicBezTo>
                  <a:cubicBezTo>
                    <a:pt x="7" y="913"/>
                    <a:pt x="7" y="913"/>
                    <a:pt x="7" y="913"/>
                  </a:cubicBezTo>
                  <a:cubicBezTo>
                    <a:pt x="7" y="913"/>
                    <a:pt x="8" y="913"/>
                    <a:pt x="8" y="914"/>
                  </a:cubicBezTo>
                  <a:cubicBezTo>
                    <a:pt x="8" y="915"/>
                    <a:pt x="7" y="915"/>
                    <a:pt x="8" y="917"/>
                  </a:cubicBezTo>
                  <a:cubicBezTo>
                    <a:pt x="8" y="918"/>
                    <a:pt x="8" y="920"/>
                    <a:pt x="7" y="921"/>
                  </a:cubicBezTo>
                  <a:cubicBezTo>
                    <a:pt x="7" y="922"/>
                    <a:pt x="7" y="922"/>
                    <a:pt x="8" y="922"/>
                  </a:cubicBezTo>
                  <a:cubicBezTo>
                    <a:pt x="8" y="924"/>
                    <a:pt x="8" y="925"/>
                    <a:pt x="7" y="925"/>
                  </a:cubicBezTo>
                  <a:cubicBezTo>
                    <a:pt x="7" y="926"/>
                    <a:pt x="7" y="926"/>
                    <a:pt x="8" y="926"/>
                  </a:cubicBezTo>
                  <a:cubicBezTo>
                    <a:pt x="8" y="927"/>
                    <a:pt x="7" y="928"/>
                    <a:pt x="7" y="929"/>
                  </a:cubicBezTo>
                  <a:cubicBezTo>
                    <a:pt x="7" y="930"/>
                    <a:pt x="8" y="931"/>
                    <a:pt x="8" y="931"/>
                  </a:cubicBezTo>
                  <a:cubicBezTo>
                    <a:pt x="8" y="932"/>
                    <a:pt x="7" y="932"/>
                    <a:pt x="7" y="932"/>
                  </a:cubicBezTo>
                  <a:cubicBezTo>
                    <a:pt x="7" y="933"/>
                    <a:pt x="8" y="933"/>
                    <a:pt x="8" y="933"/>
                  </a:cubicBezTo>
                  <a:cubicBezTo>
                    <a:pt x="8" y="934"/>
                    <a:pt x="8" y="934"/>
                    <a:pt x="8" y="935"/>
                  </a:cubicBezTo>
                  <a:cubicBezTo>
                    <a:pt x="8" y="935"/>
                    <a:pt x="8" y="936"/>
                    <a:pt x="8" y="937"/>
                  </a:cubicBezTo>
                  <a:cubicBezTo>
                    <a:pt x="8" y="937"/>
                    <a:pt x="7" y="937"/>
                    <a:pt x="7" y="937"/>
                  </a:cubicBezTo>
                  <a:cubicBezTo>
                    <a:pt x="7" y="938"/>
                    <a:pt x="8" y="938"/>
                    <a:pt x="8" y="938"/>
                  </a:cubicBezTo>
                  <a:cubicBezTo>
                    <a:pt x="8" y="939"/>
                    <a:pt x="7" y="941"/>
                    <a:pt x="7" y="942"/>
                  </a:cubicBezTo>
                  <a:cubicBezTo>
                    <a:pt x="7" y="942"/>
                    <a:pt x="7" y="943"/>
                    <a:pt x="8" y="943"/>
                  </a:cubicBezTo>
                  <a:cubicBezTo>
                    <a:pt x="8" y="945"/>
                    <a:pt x="7" y="947"/>
                    <a:pt x="7" y="948"/>
                  </a:cubicBezTo>
                  <a:cubicBezTo>
                    <a:pt x="7" y="949"/>
                    <a:pt x="7" y="949"/>
                    <a:pt x="7" y="950"/>
                  </a:cubicBezTo>
                  <a:cubicBezTo>
                    <a:pt x="7" y="950"/>
                    <a:pt x="7" y="950"/>
                    <a:pt x="7" y="950"/>
                  </a:cubicBezTo>
                  <a:cubicBezTo>
                    <a:pt x="8" y="952"/>
                    <a:pt x="7" y="952"/>
                    <a:pt x="7" y="953"/>
                  </a:cubicBezTo>
                  <a:cubicBezTo>
                    <a:pt x="7" y="954"/>
                    <a:pt x="7" y="954"/>
                    <a:pt x="7" y="954"/>
                  </a:cubicBezTo>
                  <a:cubicBezTo>
                    <a:pt x="7" y="956"/>
                    <a:pt x="7" y="956"/>
                    <a:pt x="7" y="957"/>
                  </a:cubicBezTo>
                  <a:cubicBezTo>
                    <a:pt x="7" y="960"/>
                    <a:pt x="7" y="960"/>
                    <a:pt x="7" y="960"/>
                  </a:cubicBezTo>
                  <a:cubicBezTo>
                    <a:pt x="7" y="962"/>
                    <a:pt x="8" y="966"/>
                    <a:pt x="7" y="967"/>
                  </a:cubicBezTo>
                  <a:cubicBezTo>
                    <a:pt x="7" y="968"/>
                    <a:pt x="7" y="968"/>
                    <a:pt x="7" y="969"/>
                  </a:cubicBezTo>
                  <a:cubicBezTo>
                    <a:pt x="7" y="970"/>
                    <a:pt x="7" y="970"/>
                    <a:pt x="7" y="971"/>
                  </a:cubicBezTo>
                  <a:cubicBezTo>
                    <a:pt x="9" y="975"/>
                    <a:pt x="11" y="974"/>
                    <a:pt x="14" y="975"/>
                  </a:cubicBezTo>
                  <a:cubicBezTo>
                    <a:pt x="16" y="976"/>
                    <a:pt x="19" y="979"/>
                    <a:pt x="20" y="981"/>
                  </a:cubicBezTo>
                  <a:cubicBezTo>
                    <a:pt x="21" y="982"/>
                    <a:pt x="22" y="982"/>
                    <a:pt x="22" y="982"/>
                  </a:cubicBezTo>
                  <a:cubicBezTo>
                    <a:pt x="22" y="983"/>
                    <a:pt x="23" y="985"/>
                    <a:pt x="23" y="985"/>
                  </a:cubicBezTo>
                  <a:cubicBezTo>
                    <a:pt x="24" y="987"/>
                    <a:pt x="24" y="988"/>
                    <a:pt x="24" y="990"/>
                  </a:cubicBezTo>
                  <a:cubicBezTo>
                    <a:pt x="23" y="996"/>
                    <a:pt x="18" y="997"/>
                    <a:pt x="14" y="1000"/>
                  </a:cubicBezTo>
                  <a:cubicBezTo>
                    <a:pt x="13" y="1000"/>
                    <a:pt x="13" y="1001"/>
                    <a:pt x="13" y="1001"/>
                  </a:cubicBezTo>
                  <a:cubicBezTo>
                    <a:pt x="11" y="1002"/>
                    <a:pt x="10" y="1004"/>
                    <a:pt x="9" y="1006"/>
                  </a:cubicBezTo>
                  <a:cubicBezTo>
                    <a:pt x="8" y="1006"/>
                    <a:pt x="8" y="1007"/>
                    <a:pt x="7" y="1007"/>
                  </a:cubicBezTo>
                  <a:cubicBezTo>
                    <a:pt x="7" y="1007"/>
                    <a:pt x="7" y="1008"/>
                    <a:pt x="7" y="1008"/>
                  </a:cubicBezTo>
                  <a:cubicBezTo>
                    <a:pt x="6" y="1010"/>
                    <a:pt x="5" y="1011"/>
                    <a:pt x="5" y="1013"/>
                  </a:cubicBezTo>
                  <a:cubicBezTo>
                    <a:pt x="4" y="1014"/>
                    <a:pt x="5" y="1015"/>
                    <a:pt x="4" y="1015"/>
                  </a:cubicBezTo>
                  <a:cubicBezTo>
                    <a:pt x="4" y="1016"/>
                    <a:pt x="4" y="1016"/>
                    <a:pt x="4" y="1016"/>
                  </a:cubicBezTo>
                  <a:cubicBezTo>
                    <a:pt x="4" y="1017"/>
                    <a:pt x="4" y="1017"/>
                    <a:pt x="4" y="1017"/>
                  </a:cubicBezTo>
                  <a:cubicBezTo>
                    <a:pt x="3" y="1018"/>
                    <a:pt x="2" y="1018"/>
                    <a:pt x="2" y="1019"/>
                  </a:cubicBezTo>
                  <a:cubicBezTo>
                    <a:pt x="2" y="1020"/>
                    <a:pt x="3" y="1021"/>
                    <a:pt x="3" y="1021"/>
                  </a:cubicBezTo>
                  <a:cubicBezTo>
                    <a:pt x="3" y="1023"/>
                    <a:pt x="2" y="1025"/>
                    <a:pt x="2" y="1027"/>
                  </a:cubicBezTo>
                  <a:cubicBezTo>
                    <a:pt x="3" y="1028"/>
                    <a:pt x="3" y="1030"/>
                    <a:pt x="3" y="1032"/>
                  </a:cubicBezTo>
                  <a:cubicBezTo>
                    <a:pt x="3" y="1036"/>
                    <a:pt x="3" y="1036"/>
                    <a:pt x="3" y="1036"/>
                  </a:cubicBezTo>
                  <a:cubicBezTo>
                    <a:pt x="3" y="1037"/>
                    <a:pt x="2" y="1038"/>
                    <a:pt x="2" y="1038"/>
                  </a:cubicBezTo>
                  <a:cubicBezTo>
                    <a:pt x="2" y="1039"/>
                    <a:pt x="3" y="1039"/>
                    <a:pt x="3" y="1040"/>
                  </a:cubicBezTo>
                  <a:cubicBezTo>
                    <a:pt x="3" y="1040"/>
                    <a:pt x="3" y="1041"/>
                    <a:pt x="2" y="1041"/>
                  </a:cubicBezTo>
                  <a:cubicBezTo>
                    <a:pt x="2" y="1041"/>
                    <a:pt x="3" y="1044"/>
                    <a:pt x="3" y="1044"/>
                  </a:cubicBezTo>
                  <a:cubicBezTo>
                    <a:pt x="3" y="1046"/>
                    <a:pt x="3" y="1046"/>
                    <a:pt x="2" y="1047"/>
                  </a:cubicBezTo>
                  <a:cubicBezTo>
                    <a:pt x="2" y="1048"/>
                    <a:pt x="2" y="1048"/>
                    <a:pt x="2" y="1048"/>
                  </a:cubicBezTo>
                  <a:cubicBezTo>
                    <a:pt x="3" y="1049"/>
                    <a:pt x="3" y="1048"/>
                    <a:pt x="3" y="1048"/>
                  </a:cubicBezTo>
                  <a:cubicBezTo>
                    <a:pt x="3" y="1048"/>
                    <a:pt x="3" y="1048"/>
                    <a:pt x="3" y="1048"/>
                  </a:cubicBezTo>
                  <a:cubicBezTo>
                    <a:pt x="3" y="1051"/>
                    <a:pt x="3" y="1051"/>
                    <a:pt x="3" y="1051"/>
                  </a:cubicBezTo>
                  <a:cubicBezTo>
                    <a:pt x="3" y="1052"/>
                    <a:pt x="2" y="1052"/>
                    <a:pt x="2" y="1053"/>
                  </a:cubicBezTo>
                  <a:cubicBezTo>
                    <a:pt x="2" y="1053"/>
                    <a:pt x="3" y="1054"/>
                    <a:pt x="3" y="1054"/>
                  </a:cubicBezTo>
                  <a:cubicBezTo>
                    <a:pt x="3" y="1055"/>
                    <a:pt x="3" y="1059"/>
                    <a:pt x="3" y="1060"/>
                  </a:cubicBezTo>
                  <a:cubicBezTo>
                    <a:pt x="3" y="1061"/>
                    <a:pt x="3" y="1061"/>
                    <a:pt x="3" y="1062"/>
                  </a:cubicBezTo>
                  <a:cubicBezTo>
                    <a:pt x="3" y="1065"/>
                    <a:pt x="3" y="1068"/>
                    <a:pt x="3" y="1070"/>
                  </a:cubicBezTo>
                  <a:cubicBezTo>
                    <a:pt x="2" y="1071"/>
                    <a:pt x="3" y="1072"/>
                    <a:pt x="3" y="1073"/>
                  </a:cubicBezTo>
                  <a:cubicBezTo>
                    <a:pt x="3" y="1074"/>
                    <a:pt x="3" y="1074"/>
                    <a:pt x="3" y="1074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2"/>
                    <a:pt x="2" y="1072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5"/>
                    <a:pt x="2" y="1074"/>
                    <a:pt x="3" y="1075"/>
                  </a:cubicBezTo>
                  <a:cubicBezTo>
                    <a:pt x="3" y="1075"/>
                    <a:pt x="3" y="1078"/>
                    <a:pt x="3" y="1078"/>
                  </a:cubicBezTo>
                  <a:cubicBezTo>
                    <a:pt x="2" y="1079"/>
                    <a:pt x="2" y="1079"/>
                    <a:pt x="2" y="1079"/>
                  </a:cubicBezTo>
                  <a:cubicBezTo>
                    <a:pt x="2" y="1080"/>
                    <a:pt x="2" y="1080"/>
                    <a:pt x="2" y="1081"/>
                  </a:cubicBezTo>
                  <a:cubicBezTo>
                    <a:pt x="3" y="1083"/>
                    <a:pt x="2" y="1086"/>
                    <a:pt x="2" y="1088"/>
                  </a:cubicBezTo>
                  <a:cubicBezTo>
                    <a:pt x="2" y="1089"/>
                    <a:pt x="2" y="1091"/>
                    <a:pt x="2" y="1092"/>
                  </a:cubicBezTo>
                  <a:cubicBezTo>
                    <a:pt x="3" y="1093"/>
                    <a:pt x="2" y="1094"/>
                    <a:pt x="2" y="1095"/>
                  </a:cubicBezTo>
                  <a:cubicBezTo>
                    <a:pt x="2" y="1095"/>
                    <a:pt x="3" y="1095"/>
                    <a:pt x="3" y="1095"/>
                  </a:cubicBezTo>
                  <a:cubicBezTo>
                    <a:pt x="3" y="1096"/>
                    <a:pt x="2" y="1097"/>
                    <a:pt x="2" y="1098"/>
                  </a:cubicBezTo>
                  <a:cubicBezTo>
                    <a:pt x="2" y="1099"/>
                    <a:pt x="3" y="1099"/>
                    <a:pt x="3" y="1100"/>
                  </a:cubicBezTo>
                  <a:cubicBezTo>
                    <a:pt x="3" y="1102"/>
                    <a:pt x="3" y="1102"/>
                    <a:pt x="3" y="1102"/>
                  </a:cubicBezTo>
                  <a:cubicBezTo>
                    <a:pt x="3" y="1103"/>
                    <a:pt x="3" y="1105"/>
                    <a:pt x="4" y="1106"/>
                  </a:cubicBezTo>
                  <a:cubicBezTo>
                    <a:pt x="4" y="1107"/>
                    <a:pt x="3" y="1108"/>
                    <a:pt x="3" y="1109"/>
                  </a:cubicBezTo>
                  <a:cubicBezTo>
                    <a:pt x="4" y="1111"/>
                    <a:pt x="4" y="1114"/>
                    <a:pt x="5" y="1116"/>
                  </a:cubicBezTo>
                  <a:cubicBezTo>
                    <a:pt x="5" y="1116"/>
                    <a:pt x="4" y="1117"/>
                    <a:pt x="4" y="1117"/>
                  </a:cubicBezTo>
                  <a:cubicBezTo>
                    <a:pt x="5" y="1120"/>
                    <a:pt x="6" y="1123"/>
                    <a:pt x="8" y="1125"/>
                  </a:cubicBezTo>
                  <a:cubicBezTo>
                    <a:pt x="8" y="1125"/>
                    <a:pt x="10" y="1127"/>
                    <a:pt x="10" y="1127"/>
                  </a:cubicBezTo>
                  <a:cubicBezTo>
                    <a:pt x="11" y="1128"/>
                    <a:pt x="12" y="1127"/>
                    <a:pt x="13" y="1128"/>
                  </a:cubicBezTo>
                  <a:cubicBezTo>
                    <a:pt x="13" y="1128"/>
                    <a:pt x="14" y="1129"/>
                    <a:pt x="15" y="1129"/>
                  </a:cubicBezTo>
                  <a:cubicBezTo>
                    <a:pt x="17" y="1131"/>
                    <a:pt x="21" y="1132"/>
                    <a:pt x="25" y="1133"/>
                  </a:cubicBezTo>
                  <a:cubicBezTo>
                    <a:pt x="27" y="1134"/>
                    <a:pt x="29" y="1134"/>
                    <a:pt x="32" y="1134"/>
                  </a:cubicBezTo>
                  <a:cubicBezTo>
                    <a:pt x="40" y="1136"/>
                    <a:pt x="49" y="1136"/>
                    <a:pt x="57" y="1138"/>
                  </a:cubicBezTo>
                  <a:cubicBezTo>
                    <a:pt x="59" y="1139"/>
                    <a:pt x="62" y="1139"/>
                    <a:pt x="65" y="1139"/>
                  </a:cubicBezTo>
                  <a:cubicBezTo>
                    <a:pt x="68" y="1140"/>
                    <a:pt x="72" y="1140"/>
                    <a:pt x="75" y="1141"/>
                  </a:cubicBezTo>
                  <a:cubicBezTo>
                    <a:pt x="79" y="1142"/>
                    <a:pt x="83" y="1141"/>
                    <a:pt x="86" y="1142"/>
                  </a:cubicBezTo>
                  <a:cubicBezTo>
                    <a:pt x="87" y="1142"/>
                    <a:pt x="88" y="1142"/>
                    <a:pt x="89" y="1142"/>
                  </a:cubicBezTo>
                  <a:cubicBezTo>
                    <a:pt x="93" y="1143"/>
                    <a:pt x="98" y="1143"/>
                    <a:pt x="103" y="1144"/>
                  </a:cubicBezTo>
                  <a:cubicBezTo>
                    <a:pt x="104" y="1144"/>
                    <a:pt x="106" y="1144"/>
                    <a:pt x="108" y="1144"/>
                  </a:cubicBezTo>
                  <a:cubicBezTo>
                    <a:pt x="109" y="1145"/>
                    <a:pt x="111" y="1144"/>
                    <a:pt x="112" y="1145"/>
                  </a:cubicBezTo>
                  <a:cubicBezTo>
                    <a:pt x="115" y="1145"/>
                    <a:pt x="117" y="1145"/>
                    <a:pt x="120" y="1145"/>
                  </a:cubicBezTo>
                  <a:cubicBezTo>
                    <a:pt x="124" y="1146"/>
                    <a:pt x="128" y="1145"/>
                    <a:pt x="132" y="1146"/>
                  </a:cubicBezTo>
                  <a:cubicBezTo>
                    <a:pt x="134" y="1146"/>
                    <a:pt x="135" y="1146"/>
                    <a:pt x="137" y="1146"/>
                  </a:cubicBezTo>
                  <a:cubicBezTo>
                    <a:pt x="138" y="1146"/>
                    <a:pt x="140" y="1146"/>
                    <a:pt x="142" y="1146"/>
                  </a:cubicBezTo>
                  <a:cubicBezTo>
                    <a:pt x="145" y="1147"/>
                    <a:pt x="148" y="1146"/>
                    <a:pt x="151" y="1147"/>
                  </a:cubicBezTo>
                  <a:cubicBezTo>
                    <a:pt x="155" y="1147"/>
                    <a:pt x="155" y="1147"/>
                    <a:pt x="155" y="1147"/>
                  </a:cubicBezTo>
                  <a:cubicBezTo>
                    <a:pt x="157" y="1147"/>
                    <a:pt x="159" y="1147"/>
                    <a:pt x="161" y="1147"/>
                  </a:cubicBezTo>
                  <a:cubicBezTo>
                    <a:pt x="164" y="1147"/>
                    <a:pt x="164" y="1147"/>
                    <a:pt x="164" y="1147"/>
                  </a:cubicBezTo>
                  <a:cubicBezTo>
                    <a:pt x="166" y="1148"/>
                    <a:pt x="168" y="1147"/>
                    <a:pt x="170" y="1147"/>
                  </a:cubicBezTo>
                  <a:cubicBezTo>
                    <a:pt x="172" y="1148"/>
                    <a:pt x="174" y="1148"/>
                    <a:pt x="176" y="1148"/>
                  </a:cubicBezTo>
                  <a:cubicBezTo>
                    <a:pt x="204" y="1148"/>
                    <a:pt x="204" y="1148"/>
                    <a:pt x="204" y="1148"/>
                  </a:cubicBezTo>
                  <a:cubicBezTo>
                    <a:pt x="206" y="1148"/>
                    <a:pt x="209" y="1148"/>
                    <a:pt x="211" y="1147"/>
                  </a:cubicBezTo>
                  <a:cubicBezTo>
                    <a:pt x="213" y="1147"/>
                    <a:pt x="213" y="1147"/>
                    <a:pt x="213" y="1147"/>
                  </a:cubicBezTo>
                  <a:cubicBezTo>
                    <a:pt x="216" y="1147"/>
                    <a:pt x="219" y="1148"/>
                    <a:pt x="222" y="1147"/>
                  </a:cubicBezTo>
                  <a:cubicBezTo>
                    <a:pt x="225" y="1147"/>
                    <a:pt x="225" y="1147"/>
                    <a:pt x="225" y="1147"/>
                  </a:cubicBezTo>
                  <a:cubicBezTo>
                    <a:pt x="227" y="1147"/>
                    <a:pt x="229" y="1147"/>
                    <a:pt x="231" y="1147"/>
                  </a:cubicBezTo>
                  <a:cubicBezTo>
                    <a:pt x="232" y="1147"/>
                    <a:pt x="234" y="1147"/>
                    <a:pt x="236" y="1147"/>
                  </a:cubicBezTo>
                  <a:cubicBezTo>
                    <a:pt x="241" y="1147"/>
                    <a:pt x="241" y="1147"/>
                    <a:pt x="241" y="1147"/>
                  </a:cubicBezTo>
                  <a:cubicBezTo>
                    <a:pt x="242" y="1147"/>
                    <a:pt x="244" y="1147"/>
                    <a:pt x="246" y="1147"/>
                  </a:cubicBezTo>
                  <a:cubicBezTo>
                    <a:pt x="247" y="1147"/>
                    <a:pt x="249" y="1147"/>
                    <a:pt x="250" y="1147"/>
                  </a:cubicBezTo>
                  <a:cubicBezTo>
                    <a:pt x="254" y="1146"/>
                    <a:pt x="258" y="1147"/>
                    <a:pt x="261" y="1146"/>
                  </a:cubicBezTo>
                  <a:cubicBezTo>
                    <a:pt x="264" y="1146"/>
                    <a:pt x="267" y="1146"/>
                    <a:pt x="270" y="1146"/>
                  </a:cubicBezTo>
                  <a:cubicBezTo>
                    <a:pt x="272" y="1146"/>
                    <a:pt x="273" y="1146"/>
                    <a:pt x="275" y="1146"/>
                  </a:cubicBezTo>
                  <a:cubicBezTo>
                    <a:pt x="276" y="1145"/>
                    <a:pt x="278" y="1146"/>
                    <a:pt x="280" y="1145"/>
                  </a:cubicBezTo>
                  <a:cubicBezTo>
                    <a:pt x="284" y="1144"/>
                    <a:pt x="289" y="1145"/>
                    <a:pt x="294" y="1144"/>
                  </a:cubicBezTo>
                  <a:cubicBezTo>
                    <a:pt x="297" y="1144"/>
                    <a:pt x="301" y="1144"/>
                    <a:pt x="305" y="1143"/>
                  </a:cubicBezTo>
                  <a:cubicBezTo>
                    <a:pt x="308" y="1143"/>
                    <a:pt x="311" y="1143"/>
                    <a:pt x="314" y="1142"/>
                  </a:cubicBezTo>
                  <a:cubicBezTo>
                    <a:pt x="320" y="1141"/>
                    <a:pt x="327" y="1141"/>
                    <a:pt x="333" y="1139"/>
                  </a:cubicBezTo>
                  <a:cubicBezTo>
                    <a:pt x="335" y="1139"/>
                    <a:pt x="336" y="1139"/>
                    <a:pt x="338" y="1139"/>
                  </a:cubicBezTo>
                  <a:cubicBezTo>
                    <a:pt x="341" y="1138"/>
                    <a:pt x="344" y="1138"/>
                    <a:pt x="347" y="1137"/>
                  </a:cubicBezTo>
                  <a:cubicBezTo>
                    <a:pt x="355" y="1135"/>
                    <a:pt x="363" y="1134"/>
                    <a:pt x="370" y="1131"/>
                  </a:cubicBezTo>
                  <a:cubicBezTo>
                    <a:pt x="373" y="1130"/>
                    <a:pt x="376" y="1130"/>
                    <a:pt x="379" y="1129"/>
                  </a:cubicBezTo>
                  <a:cubicBezTo>
                    <a:pt x="381" y="1128"/>
                    <a:pt x="382" y="1126"/>
                    <a:pt x="384" y="1126"/>
                  </a:cubicBezTo>
                  <a:cubicBezTo>
                    <a:pt x="384" y="1126"/>
                    <a:pt x="385" y="1126"/>
                    <a:pt x="385" y="1126"/>
                  </a:cubicBezTo>
                  <a:cubicBezTo>
                    <a:pt x="386" y="1126"/>
                    <a:pt x="386" y="1126"/>
                    <a:pt x="386" y="1125"/>
                  </a:cubicBezTo>
                  <a:cubicBezTo>
                    <a:pt x="387" y="1125"/>
                    <a:pt x="387" y="1124"/>
                    <a:pt x="387" y="1124"/>
                  </a:cubicBezTo>
                  <a:cubicBezTo>
                    <a:pt x="387" y="1123"/>
                    <a:pt x="389" y="1123"/>
                    <a:pt x="389" y="1122"/>
                  </a:cubicBezTo>
                  <a:cubicBezTo>
                    <a:pt x="390" y="1122"/>
                    <a:pt x="390" y="1121"/>
                    <a:pt x="390" y="1121"/>
                  </a:cubicBezTo>
                  <a:cubicBezTo>
                    <a:pt x="390" y="1120"/>
                    <a:pt x="390" y="1120"/>
                    <a:pt x="390" y="1120"/>
                  </a:cubicBezTo>
                  <a:cubicBezTo>
                    <a:pt x="390" y="1120"/>
                    <a:pt x="391" y="1120"/>
                    <a:pt x="391" y="1120"/>
                  </a:cubicBezTo>
                  <a:cubicBezTo>
                    <a:pt x="392" y="1120"/>
                    <a:pt x="392" y="1119"/>
                    <a:pt x="393" y="1119"/>
                  </a:cubicBezTo>
                  <a:cubicBezTo>
                    <a:pt x="393" y="1118"/>
                    <a:pt x="393" y="1117"/>
                    <a:pt x="393" y="1116"/>
                  </a:cubicBezTo>
                  <a:cubicBezTo>
                    <a:pt x="393" y="1116"/>
                    <a:pt x="392" y="1115"/>
                    <a:pt x="392" y="1115"/>
                  </a:cubicBezTo>
                  <a:cubicBezTo>
                    <a:pt x="393" y="1114"/>
                    <a:pt x="394" y="1113"/>
                    <a:pt x="394" y="1112"/>
                  </a:cubicBezTo>
                  <a:cubicBezTo>
                    <a:pt x="394" y="1112"/>
                    <a:pt x="394" y="1110"/>
                    <a:pt x="394" y="1110"/>
                  </a:cubicBezTo>
                  <a:cubicBezTo>
                    <a:pt x="394" y="1109"/>
                    <a:pt x="394" y="1109"/>
                    <a:pt x="394" y="1108"/>
                  </a:cubicBezTo>
                  <a:cubicBezTo>
                    <a:pt x="394" y="1107"/>
                    <a:pt x="395" y="1107"/>
                    <a:pt x="395" y="1106"/>
                  </a:cubicBezTo>
                  <a:cubicBezTo>
                    <a:pt x="396" y="1104"/>
                    <a:pt x="394" y="1102"/>
                    <a:pt x="394" y="1100"/>
                  </a:cubicBezTo>
                  <a:cubicBezTo>
                    <a:pt x="395" y="1098"/>
                    <a:pt x="396" y="1097"/>
                    <a:pt x="396" y="1096"/>
                  </a:cubicBezTo>
                  <a:cubicBezTo>
                    <a:pt x="396" y="1095"/>
                    <a:pt x="395" y="1092"/>
                    <a:pt x="395" y="1091"/>
                  </a:cubicBezTo>
                  <a:cubicBezTo>
                    <a:pt x="395" y="1090"/>
                    <a:pt x="395" y="1089"/>
                    <a:pt x="396" y="1088"/>
                  </a:cubicBezTo>
                  <a:cubicBezTo>
                    <a:pt x="396" y="1087"/>
                    <a:pt x="395" y="1087"/>
                    <a:pt x="395" y="1086"/>
                  </a:cubicBezTo>
                  <a:cubicBezTo>
                    <a:pt x="396" y="1085"/>
                    <a:pt x="397" y="1085"/>
                    <a:pt x="397" y="1084"/>
                  </a:cubicBezTo>
                  <a:cubicBezTo>
                    <a:pt x="397" y="1082"/>
                    <a:pt x="395" y="1080"/>
                    <a:pt x="396" y="1079"/>
                  </a:cubicBezTo>
                  <a:cubicBezTo>
                    <a:pt x="396" y="1078"/>
                    <a:pt x="396" y="1077"/>
                    <a:pt x="397" y="1076"/>
                  </a:cubicBezTo>
                  <a:cubicBezTo>
                    <a:pt x="397" y="1075"/>
                    <a:pt x="397" y="1075"/>
                    <a:pt x="397" y="1074"/>
                  </a:cubicBezTo>
                  <a:cubicBezTo>
                    <a:pt x="397" y="1073"/>
                    <a:pt x="396" y="1072"/>
                    <a:pt x="395" y="1072"/>
                  </a:cubicBezTo>
                  <a:cubicBezTo>
                    <a:pt x="395" y="1072"/>
                    <a:pt x="396" y="1069"/>
                    <a:pt x="396" y="1069"/>
                  </a:cubicBezTo>
                  <a:cubicBezTo>
                    <a:pt x="396" y="1069"/>
                    <a:pt x="396" y="1069"/>
                    <a:pt x="396" y="1069"/>
                  </a:cubicBezTo>
                  <a:cubicBezTo>
                    <a:pt x="397" y="1068"/>
                    <a:pt x="398" y="1067"/>
                    <a:pt x="398" y="1066"/>
                  </a:cubicBezTo>
                  <a:cubicBezTo>
                    <a:pt x="398" y="1065"/>
                    <a:pt x="397" y="1064"/>
                    <a:pt x="397" y="1063"/>
                  </a:cubicBezTo>
                  <a:cubicBezTo>
                    <a:pt x="397" y="1063"/>
                    <a:pt x="396" y="1063"/>
                    <a:pt x="396" y="1062"/>
                  </a:cubicBezTo>
                  <a:close/>
                  <a:moveTo>
                    <a:pt x="385" y="325"/>
                  </a:moveTo>
                  <a:cubicBezTo>
                    <a:pt x="386" y="325"/>
                    <a:pt x="387" y="325"/>
                    <a:pt x="387" y="325"/>
                  </a:cubicBezTo>
                  <a:cubicBezTo>
                    <a:pt x="388" y="325"/>
                    <a:pt x="388" y="325"/>
                    <a:pt x="388" y="325"/>
                  </a:cubicBezTo>
                  <a:cubicBezTo>
                    <a:pt x="388" y="326"/>
                    <a:pt x="388" y="326"/>
                    <a:pt x="388" y="326"/>
                  </a:cubicBezTo>
                  <a:cubicBezTo>
                    <a:pt x="387" y="326"/>
                    <a:pt x="386" y="326"/>
                    <a:pt x="386" y="326"/>
                  </a:cubicBezTo>
                  <a:cubicBezTo>
                    <a:pt x="385" y="326"/>
                    <a:pt x="385" y="326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30"/>
            <p:cNvSpPr>
              <a:spLocks/>
            </p:cNvSpPr>
            <p:nvPr userDrawn="1"/>
          </p:nvSpPr>
          <p:spPr bwMode="auto">
            <a:xfrm>
              <a:off x="-1169570" y="-3211095"/>
              <a:ext cx="804863" cy="2500313"/>
            </a:xfrm>
            <a:custGeom>
              <a:avLst/>
              <a:gdLst>
                <a:gd name="T0" fmla="*/ 92 w 376"/>
                <a:gd name="T1" fmla="*/ 13 h 1167"/>
                <a:gd name="T2" fmla="*/ 89 w 376"/>
                <a:gd name="T3" fmla="*/ 22 h 1167"/>
                <a:gd name="T4" fmla="*/ 88 w 376"/>
                <a:gd name="T5" fmla="*/ 55 h 1167"/>
                <a:gd name="T6" fmla="*/ 84 w 376"/>
                <a:gd name="T7" fmla="*/ 67 h 1167"/>
                <a:gd name="T8" fmla="*/ 83 w 376"/>
                <a:gd name="T9" fmla="*/ 81 h 1167"/>
                <a:gd name="T10" fmla="*/ 82 w 376"/>
                <a:gd name="T11" fmla="*/ 99 h 1167"/>
                <a:gd name="T12" fmla="*/ 83 w 376"/>
                <a:gd name="T13" fmla="*/ 107 h 1167"/>
                <a:gd name="T14" fmla="*/ 93 w 376"/>
                <a:gd name="T15" fmla="*/ 114 h 1167"/>
                <a:gd name="T16" fmla="*/ 102 w 376"/>
                <a:gd name="T17" fmla="*/ 132 h 1167"/>
                <a:gd name="T18" fmla="*/ 96 w 376"/>
                <a:gd name="T19" fmla="*/ 235 h 1167"/>
                <a:gd name="T20" fmla="*/ 67 w 376"/>
                <a:gd name="T21" fmla="*/ 340 h 1167"/>
                <a:gd name="T22" fmla="*/ 13 w 376"/>
                <a:gd name="T23" fmla="*/ 465 h 1167"/>
                <a:gd name="T24" fmla="*/ 5 w 376"/>
                <a:gd name="T25" fmla="*/ 564 h 1167"/>
                <a:gd name="T26" fmla="*/ 25 w 376"/>
                <a:gd name="T27" fmla="*/ 585 h 1167"/>
                <a:gd name="T28" fmla="*/ 40 w 376"/>
                <a:gd name="T29" fmla="*/ 590 h 1167"/>
                <a:gd name="T30" fmla="*/ 42 w 376"/>
                <a:gd name="T31" fmla="*/ 593 h 1167"/>
                <a:gd name="T32" fmla="*/ 18 w 376"/>
                <a:gd name="T33" fmla="*/ 610 h 1167"/>
                <a:gd name="T34" fmla="*/ 14 w 376"/>
                <a:gd name="T35" fmla="*/ 624 h 1167"/>
                <a:gd name="T36" fmla="*/ 11 w 376"/>
                <a:gd name="T37" fmla="*/ 1020 h 1167"/>
                <a:gd name="T38" fmla="*/ 15 w 376"/>
                <a:gd name="T39" fmla="*/ 1033 h 1167"/>
                <a:gd name="T40" fmla="*/ 22 w 376"/>
                <a:gd name="T41" fmla="*/ 1041 h 1167"/>
                <a:gd name="T42" fmla="*/ 25 w 376"/>
                <a:gd name="T43" fmla="*/ 1044 h 1167"/>
                <a:gd name="T44" fmla="*/ 5 w 376"/>
                <a:gd name="T45" fmla="*/ 1067 h 1167"/>
                <a:gd name="T46" fmla="*/ 2 w 376"/>
                <a:gd name="T47" fmla="*/ 1102 h 1167"/>
                <a:gd name="T48" fmla="*/ 8 w 376"/>
                <a:gd name="T49" fmla="*/ 1136 h 1167"/>
                <a:gd name="T50" fmla="*/ 69 w 376"/>
                <a:gd name="T51" fmla="*/ 1158 h 1167"/>
                <a:gd name="T52" fmla="*/ 229 w 376"/>
                <a:gd name="T53" fmla="*/ 1165 h 1167"/>
                <a:gd name="T54" fmla="*/ 358 w 376"/>
                <a:gd name="T55" fmla="*/ 1145 h 1167"/>
                <a:gd name="T56" fmla="*/ 373 w 376"/>
                <a:gd name="T57" fmla="*/ 1111 h 1167"/>
                <a:gd name="T58" fmla="*/ 371 w 376"/>
                <a:gd name="T59" fmla="*/ 1080 h 1167"/>
                <a:gd name="T60" fmla="*/ 348 w 376"/>
                <a:gd name="T61" fmla="*/ 1046 h 1167"/>
                <a:gd name="T62" fmla="*/ 357 w 376"/>
                <a:gd name="T63" fmla="*/ 1038 h 1167"/>
                <a:gd name="T64" fmla="*/ 364 w 376"/>
                <a:gd name="T65" fmla="*/ 1021 h 1167"/>
                <a:gd name="T66" fmla="*/ 359 w 376"/>
                <a:gd name="T67" fmla="*/ 621 h 1167"/>
                <a:gd name="T68" fmla="*/ 357 w 376"/>
                <a:gd name="T69" fmla="*/ 613 h 1167"/>
                <a:gd name="T70" fmla="*/ 351 w 376"/>
                <a:gd name="T71" fmla="*/ 607 h 1167"/>
                <a:gd name="T72" fmla="*/ 335 w 376"/>
                <a:gd name="T73" fmla="*/ 595 h 1167"/>
                <a:gd name="T74" fmla="*/ 343 w 376"/>
                <a:gd name="T75" fmla="*/ 589 h 1167"/>
                <a:gd name="T76" fmla="*/ 368 w 376"/>
                <a:gd name="T77" fmla="*/ 566 h 1167"/>
                <a:gd name="T78" fmla="*/ 367 w 376"/>
                <a:gd name="T79" fmla="*/ 493 h 1167"/>
                <a:gd name="T80" fmla="*/ 346 w 376"/>
                <a:gd name="T81" fmla="*/ 415 h 1167"/>
                <a:gd name="T82" fmla="*/ 308 w 376"/>
                <a:gd name="T83" fmla="*/ 339 h 1167"/>
                <a:gd name="T84" fmla="*/ 283 w 376"/>
                <a:gd name="T85" fmla="*/ 265 h 1167"/>
                <a:gd name="T86" fmla="*/ 274 w 376"/>
                <a:gd name="T87" fmla="*/ 196 h 1167"/>
                <a:gd name="T88" fmla="*/ 277 w 376"/>
                <a:gd name="T89" fmla="*/ 128 h 1167"/>
                <a:gd name="T90" fmla="*/ 294 w 376"/>
                <a:gd name="T91" fmla="*/ 109 h 1167"/>
                <a:gd name="T92" fmla="*/ 294 w 376"/>
                <a:gd name="T93" fmla="*/ 101 h 1167"/>
                <a:gd name="T94" fmla="*/ 292 w 376"/>
                <a:gd name="T95" fmla="*/ 69 h 1167"/>
                <a:gd name="T96" fmla="*/ 287 w 376"/>
                <a:gd name="T97" fmla="*/ 30 h 1167"/>
                <a:gd name="T98" fmla="*/ 281 w 376"/>
                <a:gd name="T99" fmla="*/ 10 h 1167"/>
                <a:gd name="T100" fmla="*/ 217 w 376"/>
                <a:gd name="T101" fmla="*/ 1 h 1167"/>
                <a:gd name="T102" fmla="*/ 103 w 376"/>
                <a:gd name="T103" fmla="*/ 6 h 1167"/>
                <a:gd name="T104" fmla="*/ 92 w 376"/>
                <a:gd name="T105" fmla="*/ 13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6" h="1167">
                  <a:moveTo>
                    <a:pt x="92" y="13"/>
                  </a:moveTo>
                  <a:cubicBezTo>
                    <a:pt x="92" y="13"/>
                    <a:pt x="90" y="19"/>
                    <a:pt x="89" y="22"/>
                  </a:cubicBezTo>
                  <a:cubicBezTo>
                    <a:pt x="89" y="23"/>
                    <a:pt x="89" y="42"/>
                    <a:pt x="88" y="55"/>
                  </a:cubicBezTo>
                  <a:cubicBezTo>
                    <a:pt x="87" y="61"/>
                    <a:pt x="84" y="65"/>
                    <a:pt x="84" y="67"/>
                  </a:cubicBezTo>
                  <a:cubicBezTo>
                    <a:pt x="82" y="72"/>
                    <a:pt x="83" y="75"/>
                    <a:pt x="83" y="81"/>
                  </a:cubicBezTo>
                  <a:cubicBezTo>
                    <a:pt x="83" y="86"/>
                    <a:pt x="84" y="94"/>
                    <a:pt x="82" y="99"/>
                  </a:cubicBezTo>
                  <a:cubicBezTo>
                    <a:pt x="82" y="104"/>
                    <a:pt x="81" y="105"/>
                    <a:pt x="83" y="107"/>
                  </a:cubicBezTo>
                  <a:cubicBezTo>
                    <a:pt x="85" y="110"/>
                    <a:pt x="89" y="111"/>
                    <a:pt x="93" y="114"/>
                  </a:cubicBezTo>
                  <a:cubicBezTo>
                    <a:pt x="97" y="117"/>
                    <a:pt x="101" y="129"/>
                    <a:pt x="102" y="132"/>
                  </a:cubicBezTo>
                  <a:cubicBezTo>
                    <a:pt x="102" y="136"/>
                    <a:pt x="102" y="198"/>
                    <a:pt x="96" y="235"/>
                  </a:cubicBezTo>
                  <a:cubicBezTo>
                    <a:pt x="91" y="272"/>
                    <a:pt x="86" y="300"/>
                    <a:pt x="67" y="340"/>
                  </a:cubicBezTo>
                  <a:cubicBezTo>
                    <a:pt x="48" y="379"/>
                    <a:pt x="25" y="410"/>
                    <a:pt x="13" y="465"/>
                  </a:cubicBezTo>
                  <a:cubicBezTo>
                    <a:pt x="2" y="521"/>
                    <a:pt x="3" y="553"/>
                    <a:pt x="5" y="564"/>
                  </a:cubicBezTo>
                  <a:cubicBezTo>
                    <a:pt x="7" y="575"/>
                    <a:pt x="18" y="582"/>
                    <a:pt x="25" y="585"/>
                  </a:cubicBezTo>
                  <a:cubicBezTo>
                    <a:pt x="31" y="587"/>
                    <a:pt x="37" y="589"/>
                    <a:pt x="40" y="590"/>
                  </a:cubicBezTo>
                  <a:cubicBezTo>
                    <a:pt x="43" y="592"/>
                    <a:pt x="44" y="593"/>
                    <a:pt x="42" y="593"/>
                  </a:cubicBezTo>
                  <a:cubicBezTo>
                    <a:pt x="39" y="594"/>
                    <a:pt x="24" y="597"/>
                    <a:pt x="18" y="610"/>
                  </a:cubicBezTo>
                  <a:cubicBezTo>
                    <a:pt x="11" y="623"/>
                    <a:pt x="14" y="624"/>
                    <a:pt x="14" y="624"/>
                  </a:cubicBezTo>
                  <a:cubicBezTo>
                    <a:pt x="11" y="1020"/>
                    <a:pt x="11" y="1020"/>
                    <a:pt x="11" y="1020"/>
                  </a:cubicBezTo>
                  <a:cubicBezTo>
                    <a:pt x="11" y="1020"/>
                    <a:pt x="11" y="1031"/>
                    <a:pt x="15" y="1033"/>
                  </a:cubicBezTo>
                  <a:cubicBezTo>
                    <a:pt x="18" y="1036"/>
                    <a:pt x="21" y="1039"/>
                    <a:pt x="22" y="1041"/>
                  </a:cubicBezTo>
                  <a:cubicBezTo>
                    <a:pt x="24" y="1043"/>
                    <a:pt x="25" y="1042"/>
                    <a:pt x="25" y="1044"/>
                  </a:cubicBezTo>
                  <a:cubicBezTo>
                    <a:pt x="25" y="1047"/>
                    <a:pt x="10" y="1054"/>
                    <a:pt x="5" y="1067"/>
                  </a:cubicBezTo>
                  <a:cubicBezTo>
                    <a:pt x="0" y="1079"/>
                    <a:pt x="3" y="1087"/>
                    <a:pt x="2" y="1102"/>
                  </a:cubicBezTo>
                  <a:cubicBezTo>
                    <a:pt x="2" y="1117"/>
                    <a:pt x="1" y="1130"/>
                    <a:pt x="8" y="1136"/>
                  </a:cubicBezTo>
                  <a:cubicBezTo>
                    <a:pt x="15" y="1142"/>
                    <a:pt x="24" y="1150"/>
                    <a:pt x="69" y="1158"/>
                  </a:cubicBezTo>
                  <a:cubicBezTo>
                    <a:pt x="115" y="1166"/>
                    <a:pt x="183" y="1167"/>
                    <a:pt x="229" y="1165"/>
                  </a:cubicBezTo>
                  <a:cubicBezTo>
                    <a:pt x="275" y="1163"/>
                    <a:pt x="331" y="1158"/>
                    <a:pt x="358" y="1145"/>
                  </a:cubicBezTo>
                  <a:cubicBezTo>
                    <a:pt x="376" y="1135"/>
                    <a:pt x="374" y="1118"/>
                    <a:pt x="373" y="1111"/>
                  </a:cubicBezTo>
                  <a:cubicBezTo>
                    <a:pt x="373" y="1104"/>
                    <a:pt x="372" y="1085"/>
                    <a:pt x="371" y="1080"/>
                  </a:cubicBezTo>
                  <a:cubicBezTo>
                    <a:pt x="364" y="1051"/>
                    <a:pt x="342" y="1056"/>
                    <a:pt x="348" y="1046"/>
                  </a:cubicBezTo>
                  <a:cubicBezTo>
                    <a:pt x="352" y="1041"/>
                    <a:pt x="355" y="1040"/>
                    <a:pt x="357" y="1038"/>
                  </a:cubicBezTo>
                  <a:cubicBezTo>
                    <a:pt x="360" y="1035"/>
                    <a:pt x="364" y="1033"/>
                    <a:pt x="364" y="1021"/>
                  </a:cubicBezTo>
                  <a:cubicBezTo>
                    <a:pt x="364" y="1008"/>
                    <a:pt x="359" y="621"/>
                    <a:pt x="359" y="621"/>
                  </a:cubicBezTo>
                  <a:cubicBezTo>
                    <a:pt x="359" y="621"/>
                    <a:pt x="359" y="617"/>
                    <a:pt x="357" y="613"/>
                  </a:cubicBezTo>
                  <a:cubicBezTo>
                    <a:pt x="355" y="611"/>
                    <a:pt x="352" y="608"/>
                    <a:pt x="351" y="607"/>
                  </a:cubicBezTo>
                  <a:cubicBezTo>
                    <a:pt x="344" y="600"/>
                    <a:pt x="335" y="597"/>
                    <a:pt x="335" y="595"/>
                  </a:cubicBezTo>
                  <a:cubicBezTo>
                    <a:pt x="336" y="592"/>
                    <a:pt x="338" y="592"/>
                    <a:pt x="343" y="589"/>
                  </a:cubicBezTo>
                  <a:cubicBezTo>
                    <a:pt x="348" y="586"/>
                    <a:pt x="363" y="583"/>
                    <a:pt x="368" y="566"/>
                  </a:cubicBezTo>
                  <a:cubicBezTo>
                    <a:pt x="372" y="551"/>
                    <a:pt x="370" y="512"/>
                    <a:pt x="367" y="493"/>
                  </a:cubicBezTo>
                  <a:cubicBezTo>
                    <a:pt x="363" y="473"/>
                    <a:pt x="356" y="438"/>
                    <a:pt x="346" y="415"/>
                  </a:cubicBezTo>
                  <a:cubicBezTo>
                    <a:pt x="331" y="378"/>
                    <a:pt x="316" y="356"/>
                    <a:pt x="308" y="339"/>
                  </a:cubicBezTo>
                  <a:cubicBezTo>
                    <a:pt x="300" y="321"/>
                    <a:pt x="288" y="291"/>
                    <a:pt x="283" y="265"/>
                  </a:cubicBezTo>
                  <a:cubicBezTo>
                    <a:pt x="279" y="239"/>
                    <a:pt x="275" y="224"/>
                    <a:pt x="274" y="196"/>
                  </a:cubicBezTo>
                  <a:cubicBezTo>
                    <a:pt x="273" y="168"/>
                    <a:pt x="274" y="135"/>
                    <a:pt x="277" y="128"/>
                  </a:cubicBezTo>
                  <a:cubicBezTo>
                    <a:pt x="280" y="119"/>
                    <a:pt x="292" y="111"/>
                    <a:pt x="294" y="109"/>
                  </a:cubicBezTo>
                  <a:cubicBezTo>
                    <a:pt x="296" y="104"/>
                    <a:pt x="295" y="105"/>
                    <a:pt x="294" y="101"/>
                  </a:cubicBezTo>
                  <a:cubicBezTo>
                    <a:pt x="292" y="97"/>
                    <a:pt x="292" y="79"/>
                    <a:pt x="292" y="69"/>
                  </a:cubicBezTo>
                  <a:cubicBezTo>
                    <a:pt x="290" y="63"/>
                    <a:pt x="289" y="68"/>
                    <a:pt x="287" y="30"/>
                  </a:cubicBezTo>
                  <a:cubicBezTo>
                    <a:pt x="286" y="16"/>
                    <a:pt x="286" y="13"/>
                    <a:pt x="281" y="10"/>
                  </a:cubicBezTo>
                  <a:cubicBezTo>
                    <a:pt x="276" y="6"/>
                    <a:pt x="257" y="3"/>
                    <a:pt x="217" y="1"/>
                  </a:cubicBezTo>
                  <a:cubicBezTo>
                    <a:pt x="177" y="0"/>
                    <a:pt x="121" y="0"/>
                    <a:pt x="103" y="6"/>
                  </a:cubicBezTo>
                  <a:cubicBezTo>
                    <a:pt x="91" y="9"/>
                    <a:pt x="92" y="13"/>
                    <a:pt x="92" y="13"/>
                  </a:cubicBezTo>
                  <a:close/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 userDrawn="1"/>
          </p:nvSpPr>
          <p:spPr bwMode="auto">
            <a:xfrm>
              <a:off x="7198143" y="-2965033"/>
              <a:ext cx="731838" cy="2252663"/>
            </a:xfrm>
            <a:custGeom>
              <a:avLst/>
              <a:gdLst>
                <a:gd name="T0" fmla="*/ 74 w 342"/>
                <a:gd name="T1" fmla="*/ 107 h 1051"/>
                <a:gd name="T2" fmla="*/ 67 w 342"/>
                <a:gd name="T3" fmla="*/ 110 h 1051"/>
                <a:gd name="T4" fmla="*/ 65 w 342"/>
                <a:gd name="T5" fmla="*/ 114 h 1051"/>
                <a:gd name="T6" fmla="*/ 68 w 342"/>
                <a:gd name="T7" fmla="*/ 119 h 1051"/>
                <a:gd name="T8" fmla="*/ 82 w 342"/>
                <a:gd name="T9" fmla="*/ 121 h 1051"/>
                <a:gd name="T10" fmla="*/ 84 w 342"/>
                <a:gd name="T11" fmla="*/ 125 h 1051"/>
                <a:gd name="T12" fmla="*/ 83 w 342"/>
                <a:gd name="T13" fmla="*/ 142 h 1051"/>
                <a:gd name="T14" fmla="*/ 80 w 342"/>
                <a:gd name="T15" fmla="*/ 147 h 1051"/>
                <a:gd name="T16" fmla="*/ 31 w 342"/>
                <a:gd name="T17" fmla="*/ 184 h 1051"/>
                <a:gd name="T18" fmla="*/ 7 w 342"/>
                <a:gd name="T19" fmla="*/ 209 h 1051"/>
                <a:gd name="T20" fmla="*/ 2 w 342"/>
                <a:gd name="T21" fmla="*/ 233 h 1051"/>
                <a:gd name="T22" fmla="*/ 5 w 342"/>
                <a:gd name="T23" fmla="*/ 266 h 1051"/>
                <a:gd name="T24" fmla="*/ 38 w 342"/>
                <a:gd name="T25" fmla="*/ 512 h 1051"/>
                <a:gd name="T26" fmla="*/ 37 w 342"/>
                <a:gd name="T27" fmla="*/ 530 h 1051"/>
                <a:gd name="T28" fmla="*/ 12 w 342"/>
                <a:gd name="T29" fmla="*/ 707 h 1051"/>
                <a:gd name="T30" fmla="*/ 4 w 342"/>
                <a:gd name="T31" fmla="*/ 961 h 1051"/>
                <a:gd name="T32" fmla="*/ 7 w 342"/>
                <a:gd name="T33" fmla="*/ 993 h 1051"/>
                <a:gd name="T34" fmla="*/ 26 w 342"/>
                <a:gd name="T35" fmla="*/ 1024 h 1051"/>
                <a:gd name="T36" fmla="*/ 89 w 342"/>
                <a:gd name="T37" fmla="*/ 1045 h 1051"/>
                <a:gd name="T38" fmla="*/ 172 w 342"/>
                <a:gd name="T39" fmla="*/ 1051 h 1051"/>
                <a:gd name="T40" fmla="*/ 278 w 342"/>
                <a:gd name="T41" fmla="*/ 1040 h 1051"/>
                <a:gd name="T42" fmla="*/ 319 w 342"/>
                <a:gd name="T43" fmla="*/ 1023 h 1051"/>
                <a:gd name="T44" fmla="*/ 341 w 342"/>
                <a:gd name="T45" fmla="*/ 950 h 1051"/>
                <a:gd name="T46" fmla="*/ 339 w 342"/>
                <a:gd name="T47" fmla="*/ 826 h 1051"/>
                <a:gd name="T48" fmla="*/ 326 w 342"/>
                <a:gd name="T49" fmla="*/ 647 h 1051"/>
                <a:gd name="T50" fmla="*/ 306 w 342"/>
                <a:gd name="T51" fmla="*/ 522 h 1051"/>
                <a:gd name="T52" fmla="*/ 307 w 342"/>
                <a:gd name="T53" fmla="*/ 498 h 1051"/>
                <a:gd name="T54" fmla="*/ 327 w 342"/>
                <a:gd name="T55" fmla="*/ 345 h 1051"/>
                <a:gd name="T56" fmla="*/ 342 w 342"/>
                <a:gd name="T57" fmla="*/ 233 h 1051"/>
                <a:gd name="T58" fmla="*/ 336 w 342"/>
                <a:gd name="T59" fmla="*/ 207 h 1051"/>
                <a:gd name="T60" fmla="*/ 308 w 342"/>
                <a:gd name="T61" fmla="*/ 180 h 1051"/>
                <a:gd name="T62" fmla="*/ 263 w 342"/>
                <a:gd name="T63" fmla="*/ 146 h 1051"/>
                <a:gd name="T64" fmla="*/ 260 w 342"/>
                <a:gd name="T65" fmla="*/ 139 h 1051"/>
                <a:gd name="T66" fmla="*/ 260 w 342"/>
                <a:gd name="T67" fmla="*/ 123 h 1051"/>
                <a:gd name="T68" fmla="*/ 263 w 342"/>
                <a:gd name="T69" fmla="*/ 121 h 1051"/>
                <a:gd name="T70" fmla="*/ 277 w 342"/>
                <a:gd name="T71" fmla="*/ 118 h 1051"/>
                <a:gd name="T72" fmla="*/ 280 w 342"/>
                <a:gd name="T73" fmla="*/ 114 h 1051"/>
                <a:gd name="T74" fmla="*/ 269 w 342"/>
                <a:gd name="T75" fmla="*/ 107 h 1051"/>
                <a:gd name="T76" fmla="*/ 278 w 342"/>
                <a:gd name="T77" fmla="*/ 102 h 1051"/>
                <a:gd name="T78" fmla="*/ 279 w 342"/>
                <a:gd name="T79" fmla="*/ 83 h 1051"/>
                <a:gd name="T80" fmla="*/ 278 w 342"/>
                <a:gd name="T81" fmla="*/ 77 h 1051"/>
                <a:gd name="T82" fmla="*/ 275 w 342"/>
                <a:gd name="T83" fmla="*/ 71 h 1051"/>
                <a:gd name="T84" fmla="*/ 276 w 342"/>
                <a:gd name="T85" fmla="*/ 65 h 1051"/>
                <a:gd name="T86" fmla="*/ 274 w 342"/>
                <a:gd name="T87" fmla="*/ 21 h 1051"/>
                <a:gd name="T88" fmla="*/ 266 w 342"/>
                <a:gd name="T89" fmla="*/ 12 h 1051"/>
                <a:gd name="T90" fmla="*/ 176 w 342"/>
                <a:gd name="T91" fmla="*/ 0 h 1051"/>
                <a:gd name="T92" fmla="*/ 86 w 342"/>
                <a:gd name="T93" fmla="*/ 9 h 1051"/>
                <a:gd name="T94" fmla="*/ 71 w 342"/>
                <a:gd name="T95" fmla="*/ 22 h 1051"/>
                <a:gd name="T96" fmla="*/ 70 w 342"/>
                <a:gd name="T97" fmla="*/ 70 h 1051"/>
                <a:gd name="T98" fmla="*/ 66 w 342"/>
                <a:gd name="T99" fmla="*/ 81 h 1051"/>
                <a:gd name="T100" fmla="*/ 66 w 342"/>
                <a:gd name="T101" fmla="*/ 102 h 1051"/>
                <a:gd name="T102" fmla="*/ 74 w 342"/>
                <a:gd name="T103" fmla="*/ 107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2" h="1051">
                  <a:moveTo>
                    <a:pt x="74" y="107"/>
                  </a:moveTo>
                  <a:cubicBezTo>
                    <a:pt x="74" y="107"/>
                    <a:pt x="69" y="108"/>
                    <a:pt x="67" y="110"/>
                  </a:cubicBezTo>
                  <a:cubicBezTo>
                    <a:pt x="65" y="112"/>
                    <a:pt x="65" y="113"/>
                    <a:pt x="65" y="114"/>
                  </a:cubicBezTo>
                  <a:cubicBezTo>
                    <a:pt x="65" y="115"/>
                    <a:pt x="66" y="118"/>
                    <a:pt x="68" y="119"/>
                  </a:cubicBezTo>
                  <a:cubicBezTo>
                    <a:pt x="71" y="120"/>
                    <a:pt x="81" y="121"/>
                    <a:pt x="82" y="121"/>
                  </a:cubicBezTo>
                  <a:cubicBezTo>
                    <a:pt x="83" y="121"/>
                    <a:pt x="84" y="121"/>
                    <a:pt x="84" y="125"/>
                  </a:cubicBezTo>
                  <a:cubicBezTo>
                    <a:pt x="84" y="136"/>
                    <a:pt x="84" y="140"/>
                    <a:pt x="83" y="142"/>
                  </a:cubicBezTo>
                  <a:cubicBezTo>
                    <a:pt x="83" y="144"/>
                    <a:pt x="81" y="146"/>
                    <a:pt x="80" y="147"/>
                  </a:cubicBezTo>
                  <a:cubicBezTo>
                    <a:pt x="79" y="148"/>
                    <a:pt x="52" y="170"/>
                    <a:pt x="31" y="184"/>
                  </a:cubicBezTo>
                  <a:cubicBezTo>
                    <a:pt x="26" y="187"/>
                    <a:pt x="12" y="197"/>
                    <a:pt x="7" y="209"/>
                  </a:cubicBezTo>
                  <a:cubicBezTo>
                    <a:pt x="5" y="212"/>
                    <a:pt x="2" y="219"/>
                    <a:pt x="2" y="233"/>
                  </a:cubicBezTo>
                  <a:cubicBezTo>
                    <a:pt x="2" y="247"/>
                    <a:pt x="4" y="259"/>
                    <a:pt x="5" y="266"/>
                  </a:cubicBezTo>
                  <a:cubicBezTo>
                    <a:pt x="6" y="273"/>
                    <a:pt x="38" y="444"/>
                    <a:pt x="38" y="512"/>
                  </a:cubicBezTo>
                  <a:cubicBezTo>
                    <a:pt x="38" y="515"/>
                    <a:pt x="39" y="525"/>
                    <a:pt x="37" y="530"/>
                  </a:cubicBezTo>
                  <a:cubicBezTo>
                    <a:pt x="36" y="534"/>
                    <a:pt x="19" y="610"/>
                    <a:pt x="12" y="707"/>
                  </a:cubicBezTo>
                  <a:cubicBezTo>
                    <a:pt x="12" y="709"/>
                    <a:pt x="0" y="854"/>
                    <a:pt x="4" y="961"/>
                  </a:cubicBezTo>
                  <a:cubicBezTo>
                    <a:pt x="4" y="969"/>
                    <a:pt x="5" y="985"/>
                    <a:pt x="7" y="993"/>
                  </a:cubicBezTo>
                  <a:cubicBezTo>
                    <a:pt x="10" y="1001"/>
                    <a:pt x="13" y="1015"/>
                    <a:pt x="26" y="1024"/>
                  </a:cubicBezTo>
                  <a:cubicBezTo>
                    <a:pt x="36" y="1029"/>
                    <a:pt x="47" y="1038"/>
                    <a:pt x="89" y="1045"/>
                  </a:cubicBezTo>
                  <a:cubicBezTo>
                    <a:pt x="96" y="1046"/>
                    <a:pt x="119" y="1051"/>
                    <a:pt x="172" y="1051"/>
                  </a:cubicBezTo>
                  <a:cubicBezTo>
                    <a:pt x="238" y="1051"/>
                    <a:pt x="273" y="1041"/>
                    <a:pt x="278" y="1040"/>
                  </a:cubicBezTo>
                  <a:cubicBezTo>
                    <a:pt x="282" y="1039"/>
                    <a:pt x="304" y="1033"/>
                    <a:pt x="319" y="1023"/>
                  </a:cubicBezTo>
                  <a:cubicBezTo>
                    <a:pt x="322" y="1021"/>
                    <a:pt x="342" y="1010"/>
                    <a:pt x="341" y="950"/>
                  </a:cubicBezTo>
                  <a:cubicBezTo>
                    <a:pt x="342" y="867"/>
                    <a:pt x="339" y="831"/>
                    <a:pt x="339" y="826"/>
                  </a:cubicBezTo>
                  <a:cubicBezTo>
                    <a:pt x="339" y="821"/>
                    <a:pt x="333" y="697"/>
                    <a:pt x="326" y="647"/>
                  </a:cubicBezTo>
                  <a:cubicBezTo>
                    <a:pt x="318" y="568"/>
                    <a:pt x="306" y="534"/>
                    <a:pt x="306" y="522"/>
                  </a:cubicBezTo>
                  <a:cubicBezTo>
                    <a:pt x="306" y="515"/>
                    <a:pt x="306" y="508"/>
                    <a:pt x="307" y="498"/>
                  </a:cubicBezTo>
                  <a:cubicBezTo>
                    <a:pt x="308" y="488"/>
                    <a:pt x="313" y="410"/>
                    <a:pt x="327" y="345"/>
                  </a:cubicBezTo>
                  <a:cubicBezTo>
                    <a:pt x="329" y="332"/>
                    <a:pt x="342" y="263"/>
                    <a:pt x="342" y="233"/>
                  </a:cubicBezTo>
                  <a:cubicBezTo>
                    <a:pt x="342" y="224"/>
                    <a:pt x="341" y="214"/>
                    <a:pt x="336" y="207"/>
                  </a:cubicBezTo>
                  <a:cubicBezTo>
                    <a:pt x="332" y="201"/>
                    <a:pt x="329" y="195"/>
                    <a:pt x="308" y="180"/>
                  </a:cubicBezTo>
                  <a:cubicBezTo>
                    <a:pt x="304" y="177"/>
                    <a:pt x="285" y="164"/>
                    <a:pt x="263" y="146"/>
                  </a:cubicBezTo>
                  <a:cubicBezTo>
                    <a:pt x="261" y="143"/>
                    <a:pt x="261" y="143"/>
                    <a:pt x="260" y="139"/>
                  </a:cubicBezTo>
                  <a:cubicBezTo>
                    <a:pt x="260" y="134"/>
                    <a:pt x="260" y="129"/>
                    <a:pt x="260" y="123"/>
                  </a:cubicBezTo>
                  <a:cubicBezTo>
                    <a:pt x="260" y="122"/>
                    <a:pt x="261" y="121"/>
                    <a:pt x="263" y="121"/>
                  </a:cubicBezTo>
                  <a:cubicBezTo>
                    <a:pt x="264" y="121"/>
                    <a:pt x="275" y="120"/>
                    <a:pt x="277" y="118"/>
                  </a:cubicBezTo>
                  <a:cubicBezTo>
                    <a:pt x="279" y="117"/>
                    <a:pt x="280" y="115"/>
                    <a:pt x="280" y="114"/>
                  </a:cubicBezTo>
                  <a:cubicBezTo>
                    <a:pt x="280" y="113"/>
                    <a:pt x="279" y="109"/>
                    <a:pt x="269" y="107"/>
                  </a:cubicBezTo>
                  <a:cubicBezTo>
                    <a:pt x="269" y="107"/>
                    <a:pt x="278" y="106"/>
                    <a:pt x="278" y="102"/>
                  </a:cubicBezTo>
                  <a:cubicBezTo>
                    <a:pt x="278" y="98"/>
                    <a:pt x="278" y="84"/>
                    <a:pt x="279" y="83"/>
                  </a:cubicBezTo>
                  <a:cubicBezTo>
                    <a:pt x="279" y="82"/>
                    <a:pt x="279" y="79"/>
                    <a:pt x="278" y="77"/>
                  </a:cubicBezTo>
                  <a:cubicBezTo>
                    <a:pt x="277" y="75"/>
                    <a:pt x="275" y="71"/>
                    <a:pt x="275" y="71"/>
                  </a:cubicBezTo>
                  <a:cubicBezTo>
                    <a:pt x="275" y="70"/>
                    <a:pt x="276" y="67"/>
                    <a:pt x="276" y="65"/>
                  </a:cubicBezTo>
                  <a:cubicBezTo>
                    <a:pt x="276" y="64"/>
                    <a:pt x="275" y="23"/>
                    <a:pt x="274" y="21"/>
                  </a:cubicBezTo>
                  <a:cubicBezTo>
                    <a:pt x="273" y="18"/>
                    <a:pt x="272" y="14"/>
                    <a:pt x="266" y="12"/>
                  </a:cubicBezTo>
                  <a:cubicBezTo>
                    <a:pt x="260" y="9"/>
                    <a:pt x="239" y="0"/>
                    <a:pt x="176" y="0"/>
                  </a:cubicBezTo>
                  <a:cubicBezTo>
                    <a:pt x="114" y="0"/>
                    <a:pt x="89" y="8"/>
                    <a:pt x="86" y="9"/>
                  </a:cubicBezTo>
                  <a:cubicBezTo>
                    <a:pt x="82" y="10"/>
                    <a:pt x="72" y="13"/>
                    <a:pt x="71" y="22"/>
                  </a:cubicBezTo>
                  <a:cubicBezTo>
                    <a:pt x="71" y="31"/>
                    <a:pt x="69" y="67"/>
                    <a:pt x="70" y="70"/>
                  </a:cubicBezTo>
                  <a:cubicBezTo>
                    <a:pt x="69" y="72"/>
                    <a:pt x="66" y="78"/>
                    <a:pt x="66" y="81"/>
                  </a:cubicBezTo>
                  <a:cubicBezTo>
                    <a:pt x="66" y="84"/>
                    <a:pt x="66" y="101"/>
                    <a:pt x="66" y="102"/>
                  </a:cubicBezTo>
                  <a:cubicBezTo>
                    <a:pt x="66" y="103"/>
                    <a:pt x="66" y="106"/>
                    <a:pt x="74" y="107"/>
                  </a:cubicBezTo>
                  <a:close/>
                </a:path>
              </a:pathLst>
            </a:custGeom>
            <a:solidFill>
              <a:srgbClr val="EF8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>
              <a:spLocks/>
            </p:cNvSpPr>
            <p:nvPr userDrawn="1"/>
          </p:nvSpPr>
          <p:spPr bwMode="auto">
            <a:xfrm>
              <a:off x="-2188745" y="-4271545"/>
              <a:ext cx="936625" cy="3559175"/>
            </a:xfrm>
            <a:custGeom>
              <a:avLst/>
              <a:gdLst>
                <a:gd name="T0" fmla="*/ 125 w 438"/>
                <a:gd name="T1" fmla="*/ 187 h 1660"/>
                <a:gd name="T2" fmla="*/ 125 w 438"/>
                <a:gd name="T3" fmla="*/ 216 h 1660"/>
                <a:gd name="T4" fmla="*/ 63 w 438"/>
                <a:gd name="T5" fmla="*/ 280 h 1660"/>
                <a:gd name="T6" fmla="*/ 0 w 438"/>
                <a:gd name="T7" fmla="*/ 484 h 1660"/>
                <a:gd name="T8" fmla="*/ 0 w 438"/>
                <a:gd name="T9" fmla="*/ 1478 h 1660"/>
                <a:gd name="T10" fmla="*/ 8 w 438"/>
                <a:gd name="T11" fmla="*/ 1541 h 1660"/>
                <a:gd name="T12" fmla="*/ 51 w 438"/>
                <a:gd name="T13" fmla="*/ 1632 h 1660"/>
                <a:gd name="T14" fmla="*/ 91 w 438"/>
                <a:gd name="T15" fmla="*/ 1646 h 1660"/>
                <a:gd name="T16" fmla="*/ 128 w 438"/>
                <a:gd name="T17" fmla="*/ 1635 h 1660"/>
                <a:gd name="T18" fmla="*/ 143 w 438"/>
                <a:gd name="T19" fmla="*/ 1620 h 1660"/>
                <a:gd name="T20" fmla="*/ 153 w 438"/>
                <a:gd name="T21" fmla="*/ 1612 h 1660"/>
                <a:gd name="T22" fmla="*/ 170 w 438"/>
                <a:gd name="T23" fmla="*/ 1642 h 1660"/>
                <a:gd name="T24" fmla="*/ 198 w 438"/>
                <a:gd name="T25" fmla="*/ 1657 h 1660"/>
                <a:gd name="T26" fmla="*/ 228 w 438"/>
                <a:gd name="T27" fmla="*/ 1660 h 1660"/>
                <a:gd name="T28" fmla="*/ 262 w 438"/>
                <a:gd name="T29" fmla="*/ 1656 h 1660"/>
                <a:gd name="T30" fmla="*/ 283 w 438"/>
                <a:gd name="T31" fmla="*/ 1640 h 1660"/>
                <a:gd name="T32" fmla="*/ 297 w 438"/>
                <a:gd name="T33" fmla="*/ 1619 h 1660"/>
                <a:gd name="T34" fmla="*/ 321 w 438"/>
                <a:gd name="T35" fmla="*/ 1635 h 1660"/>
                <a:gd name="T36" fmla="*/ 352 w 438"/>
                <a:gd name="T37" fmla="*/ 1643 h 1660"/>
                <a:gd name="T38" fmla="*/ 377 w 438"/>
                <a:gd name="T39" fmla="*/ 1637 h 1660"/>
                <a:gd name="T40" fmla="*/ 397 w 438"/>
                <a:gd name="T41" fmla="*/ 1616 h 1660"/>
                <a:gd name="T42" fmla="*/ 430 w 438"/>
                <a:gd name="T43" fmla="*/ 1539 h 1660"/>
                <a:gd name="T44" fmla="*/ 437 w 438"/>
                <a:gd name="T45" fmla="*/ 1477 h 1660"/>
                <a:gd name="T46" fmla="*/ 438 w 438"/>
                <a:gd name="T47" fmla="*/ 481 h 1660"/>
                <a:gd name="T48" fmla="*/ 434 w 438"/>
                <a:gd name="T49" fmla="*/ 425 h 1660"/>
                <a:gd name="T50" fmla="*/ 412 w 438"/>
                <a:gd name="T51" fmla="*/ 345 h 1660"/>
                <a:gd name="T52" fmla="*/ 312 w 438"/>
                <a:gd name="T53" fmla="*/ 213 h 1660"/>
                <a:gd name="T54" fmla="*/ 312 w 438"/>
                <a:gd name="T55" fmla="*/ 187 h 1660"/>
                <a:gd name="T56" fmla="*/ 334 w 438"/>
                <a:gd name="T57" fmla="*/ 173 h 1660"/>
                <a:gd name="T58" fmla="*/ 333 w 438"/>
                <a:gd name="T59" fmla="*/ 149 h 1660"/>
                <a:gd name="T60" fmla="*/ 333 w 438"/>
                <a:gd name="T61" fmla="*/ 137 h 1660"/>
                <a:gd name="T62" fmla="*/ 327 w 438"/>
                <a:gd name="T63" fmla="*/ 111 h 1660"/>
                <a:gd name="T64" fmla="*/ 328 w 438"/>
                <a:gd name="T65" fmla="*/ 89 h 1660"/>
                <a:gd name="T66" fmla="*/ 325 w 438"/>
                <a:gd name="T67" fmla="*/ 51 h 1660"/>
                <a:gd name="T68" fmla="*/ 322 w 438"/>
                <a:gd name="T69" fmla="*/ 36 h 1660"/>
                <a:gd name="T70" fmla="*/ 308 w 438"/>
                <a:gd name="T71" fmla="*/ 18 h 1660"/>
                <a:gd name="T72" fmla="*/ 223 w 438"/>
                <a:gd name="T73" fmla="*/ 0 h 1660"/>
                <a:gd name="T74" fmla="*/ 131 w 438"/>
                <a:gd name="T75" fmla="*/ 17 h 1660"/>
                <a:gd name="T76" fmla="*/ 115 w 438"/>
                <a:gd name="T77" fmla="*/ 34 h 1660"/>
                <a:gd name="T78" fmla="*/ 111 w 438"/>
                <a:gd name="T79" fmla="*/ 61 h 1660"/>
                <a:gd name="T80" fmla="*/ 110 w 438"/>
                <a:gd name="T81" fmla="*/ 111 h 1660"/>
                <a:gd name="T82" fmla="*/ 106 w 438"/>
                <a:gd name="T83" fmla="*/ 133 h 1660"/>
                <a:gd name="T84" fmla="*/ 105 w 438"/>
                <a:gd name="T85" fmla="*/ 150 h 1660"/>
                <a:gd name="T86" fmla="*/ 99 w 438"/>
                <a:gd name="T87" fmla="*/ 162 h 1660"/>
                <a:gd name="T88" fmla="*/ 125 w 438"/>
                <a:gd name="T89" fmla="*/ 187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8" h="1660">
                  <a:moveTo>
                    <a:pt x="125" y="187"/>
                  </a:moveTo>
                  <a:cubicBezTo>
                    <a:pt x="125" y="187"/>
                    <a:pt x="124" y="208"/>
                    <a:pt x="125" y="216"/>
                  </a:cubicBezTo>
                  <a:cubicBezTo>
                    <a:pt x="125" y="216"/>
                    <a:pt x="96" y="234"/>
                    <a:pt x="63" y="280"/>
                  </a:cubicBezTo>
                  <a:cubicBezTo>
                    <a:pt x="56" y="290"/>
                    <a:pt x="0" y="361"/>
                    <a:pt x="0" y="484"/>
                  </a:cubicBezTo>
                  <a:cubicBezTo>
                    <a:pt x="0" y="494"/>
                    <a:pt x="0" y="1470"/>
                    <a:pt x="0" y="1478"/>
                  </a:cubicBezTo>
                  <a:cubicBezTo>
                    <a:pt x="0" y="1498"/>
                    <a:pt x="3" y="1522"/>
                    <a:pt x="8" y="1541"/>
                  </a:cubicBezTo>
                  <a:cubicBezTo>
                    <a:pt x="14" y="1560"/>
                    <a:pt x="23" y="1592"/>
                    <a:pt x="51" y="1632"/>
                  </a:cubicBezTo>
                  <a:cubicBezTo>
                    <a:pt x="56" y="1635"/>
                    <a:pt x="68" y="1646"/>
                    <a:pt x="91" y="1646"/>
                  </a:cubicBezTo>
                  <a:cubicBezTo>
                    <a:pt x="113" y="1646"/>
                    <a:pt x="124" y="1638"/>
                    <a:pt x="128" y="1635"/>
                  </a:cubicBezTo>
                  <a:cubicBezTo>
                    <a:pt x="132" y="1632"/>
                    <a:pt x="139" y="1626"/>
                    <a:pt x="143" y="1620"/>
                  </a:cubicBezTo>
                  <a:cubicBezTo>
                    <a:pt x="145" y="1617"/>
                    <a:pt x="150" y="1612"/>
                    <a:pt x="153" y="1612"/>
                  </a:cubicBezTo>
                  <a:cubicBezTo>
                    <a:pt x="153" y="1612"/>
                    <a:pt x="160" y="1631"/>
                    <a:pt x="170" y="1642"/>
                  </a:cubicBezTo>
                  <a:cubicBezTo>
                    <a:pt x="175" y="1648"/>
                    <a:pt x="179" y="1653"/>
                    <a:pt x="198" y="1657"/>
                  </a:cubicBezTo>
                  <a:cubicBezTo>
                    <a:pt x="203" y="1658"/>
                    <a:pt x="217" y="1660"/>
                    <a:pt x="228" y="1660"/>
                  </a:cubicBezTo>
                  <a:cubicBezTo>
                    <a:pt x="248" y="1660"/>
                    <a:pt x="258" y="1657"/>
                    <a:pt x="262" y="1656"/>
                  </a:cubicBezTo>
                  <a:cubicBezTo>
                    <a:pt x="266" y="1654"/>
                    <a:pt x="277" y="1649"/>
                    <a:pt x="283" y="1640"/>
                  </a:cubicBezTo>
                  <a:cubicBezTo>
                    <a:pt x="286" y="1636"/>
                    <a:pt x="297" y="1619"/>
                    <a:pt x="297" y="1619"/>
                  </a:cubicBezTo>
                  <a:cubicBezTo>
                    <a:pt x="297" y="1619"/>
                    <a:pt x="317" y="1633"/>
                    <a:pt x="321" y="1635"/>
                  </a:cubicBezTo>
                  <a:cubicBezTo>
                    <a:pt x="326" y="1638"/>
                    <a:pt x="336" y="1643"/>
                    <a:pt x="352" y="1643"/>
                  </a:cubicBezTo>
                  <a:cubicBezTo>
                    <a:pt x="368" y="1643"/>
                    <a:pt x="374" y="1639"/>
                    <a:pt x="377" y="1637"/>
                  </a:cubicBezTo>
                  <a:cubicBezTo>
                    <a:pt x="381" y="1635"/>
                    <a:pt x="390" y="1629"/>
                    <a:pt x="397" y="1616"/>
                  </a:cubicBezTo>
                  <a:cubicBezTo>
                    <a:pt x="400" y="1612"/>
                    <a:pt x="422" y="1573"/>
                    <a:pt x="430" y="1539"/>
                  </a:cubicBezTo>
                  <a:cubicBezTo>
                    <a:pt x="431" y="1531"/>
                    <a:pt x="437" y="1503"/>
                    <a:pt x="437" y="1477"/>
                  </a:cubicBezTo>
                  <a:cubicBezTo>
                    <a:pt x="437" y="1471"/>
                    <a:pt x="438" y="489"/>
                    <a:pt x="438" y="481"/>
                  </a:cubicBezTo>
                  <a:cubicBezTo>
                    <a:pt x="438" y="456"/>
                    <a:pt x="436" y="434"/>
                    <a:pt x="434" y="425"/>
                  </a:cubicBezTo>
                  <a:cubicBezTo>
                    <a:pt x="432" y="416"/>
                    <a:pt x="425" y="373"/>
                    <a:pt x="412" y="345"/>
                  </a:cubicBezTo>
                  <a:cubicBezTo>
                    <a:pt x="408" y="336"/>
                    <a:pt x="382" y="270"/>
                    <a:pt x="312" y="213"/>
                  </a:cubicBezTo>
                  <a:cubicBezTo>
                    <a:pt x="312" y="213"/>
                    <a:pt x="312" y="199"/>
                    <a:pt x="312" y="187"/>
                  </a:cubicBezTo>
                  <a:cubicBezTo>
                    <a:pt x="312" y="187"/>
                    <a:pt x="326" y="182"/>
                    <a:pt x="334" y="173"/>
                  </a:cubicBezTo>
                  <a:cubicBezTo>
                    <a:pt x="337" y="169"/>
                    <a:pt x="340" y="159"/>
                    <a:pt x="333" y="149"/>
                  </a:cubicBezTo>
                  <a:cubicBezTo>
                    <a:pt x="333" y="149"/>
                    <a:pt x="334" y="143"/>
                    <a:pt x="333" y="137"/>
                  </a:cubicBezTo>
                  <a:cubicBezTo>
                    <a:pt x="331" y="132"/>
                    <a:pt x="327" y="111"/>
                    <a:pt x="327" y="111"/>
                  </a:cubicBezTo>
                  <a:cubicBezTo>
                    <a:pt x="327" y="111"/>
                    <a:pt x="329" y="98"/>
                    <a:pt x="328" y="89"/>
                  </a:cubicBezTo>
                  <a:cubicBezTo>
                    <a:pt x="327" y="80"/>
                    <a:pt x="325" y="54"/>
                    <a:pt x="325" y="51"/>
                  </a:cubicBezTo>
                  <a:cubicBezTo>
                    <a:pt x="325" y="47"/>
                    <a:pt x="324" y="40"/>
                    <a:pt x="322" y="36"/>
                  </a:cubicBezTo>
                  <a:cubicBezTo>
                    <a:pt x="321" y="31"/>
                    <a:pt x="320" y="25"/>
                    <a:pt x="308" y="18"/>
                  </a:cubicBezTo>
                  <a:cubicBezTo>
                    <a:pt x="298" y="13"/>
                    <a:pt x="271" y="0"/>
                    <a:pt x="223" y="0"/>
                  </a:cubicBezTo>
                  <a:cubicBezTo>
                    <a:pt x="161" y="0"/>
                    <a:pt x="136" y="14"/>
                    <a:pt x="131" y="17"/>
                  </a:cubicBezTo>
                  <a:cubicBezTo>
                    <a:pt x="126" y="20"/>
                    <a:pt x="117" y="26"/>
                    <a:pt x="115" y="34"/>
                  </a:cubicBezTo>
                  <a:cubicBezTo>
                    <a:pt x="113" y="42"/>
                    <a:pt x="111" y="54"/>
                    <a:pt x="111" y="61"/>
                  </a:cubicBezTo>
                  <a:cubicBezTo>
                    <a:pt x="110" y="68"/>
                    <a:pt x="108" y="102"/>
                    <a:pt x="110" y="111"/>
                  </a:cubicBezTo>
                  <a:cubicBezTo>
                    <a:pt x="110" y="111"/>
                    <a:pt x="107" y="129"/>
                    <a:pt x="106" y="133"/>
                  </a:cubicBezTo>
                  <a:cubicBezTo>
                    <a:pt x="105" y="137"/>
                    <a:pt x="103" y="146"/>
                    <a:pt x="105" y="150"/>
                  </a:cubicBezTo>
                  <a:cubicBezTo>
                    <a:pt x="105" y="150"/>
                    <a:pt x="99" y="155"/>
                    <a:pt x="99" y="162"/>
                  </a:cubicBezTo>
                  <a:cubicBezTo>
                    <a:pt x="99" y="169"/>
                    <a:pt x="99" y="177"/>
                    <a:pt x="125" y="187"/>
                  </a:cubicBezTo>
                  <a:close/>
                </a:path>
              </a:pathLst>
            </a:custGeom>
            <a:solidFill>
              <a:srgbClr val="1B1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>
              <a:spLocks/>
            </p:cNvSpPr>
            <p:nvPr userDrawn="1"/>
          </p:nvSpPr>
          <p:spPr bwMode="auto">
            <a:xfrm>
              <a:off x="8622130" y="-2090320"/>
              <a:ext cx="609600" cy="1352550"/>
            </a:xfrm>
            <a:custGeom>
              <a:avLst/>
              <a:gdLst>
                <a:gd name="T0" fmla="*/ 274 w 285"/>
                <a:gd name="T1" fmla="*/ 46 h 631"/>
                <a:gd name="T2" fmla="*/ 278 w 285"/>
                <a:gd name="T3" fmla="*/ 36 h 631"/>
                <a:gd name="T4" fmla="*/ 273 w 285"/>
                <a:gd name="T5" fmla="*/ 23 h 631"/>
                <a:gd name="T6" fmla="*/ 136 w 285"/>
                <a:gd name="T7" fmla="*/ 0 h 631"/>
                <a:gd name="T8" fmla="*/ 7 w 285"/>
                <a:gd name="T9" fmla="*/ 23 h 631"/>
                <a:gd name="T10" fmla="*/ 2 w 285"/>
                <a:gd name="T11" fmla="*/ 35 h 631"/>
                <a:gd name="T12" fmla="*/ 4 w 285"/>
                <a:gd name="T13" fmla="*/ 44 h 631"/>
                <a:gd name="T14" fmla="*/ 7 w 285"/>
                <a:gd name="T15" fmla="*/ 49 h 631"/>
                <a:gd name="T16" fmla="*/ 5 w 285"/>
                <a:gd name="T17" fmla="*/ 55 h 631"/>
                <a:gd name="T18" fmla="*/ 0 w 285"/>
                <a:gd name="T19" fmla="*/ 82 h 631"/>
                <a:gd name="T20" fmla="*/ 3 w 285"/>
                <a:gd name="T21" fmla="*/ 593 h 631"/>
                <a:gd name="T22" fmla="*/ 9 w 285"/>
                <a:gd name="T23" fmla="*/ 608 h 631"/>
                <a:gd name="T24" fmla="*/ 17 w 285"/>
                <a:gd name="T25" fmla="*/ 620 h 631"/>
                <a:gd name="T26" fmla="*/ 30 w 285"/>
                <a:gd name="T27" fmla="*/ 627 h 631"/>
                <a:gd name="T28" fmla="*/ 141 w 285"/>
                <a:gd name="T29" fmla="*/ 631 h 631"/>
                <a:gd name="T30" fmla="*/ 261 w 285"/>
                <a:gd name="T31" fmla="*/ 623 h 631"/>
                <a:gd name="T32" fmla="*/ 273 w 285"/>
                <a:gd name="T33" fmla="*/ 616 h 631"/>
                <a:gd name="T34" fmla="*/ 280 w 285"/>
                <a:gd name="T35" fmla="*/ 606 h 631"/>
                <a:gd name="T36" fmla="*/ 285 w 285"/>
                <a:gd name="T37" fmla="*/ 592 h 631"/>
                <a:gd name="T38" fmla="*/ 281 w 285"/>
                <a:gd name="T39" fmla="*/ 80 h 631"/>
                <a:gd name="T40" fmla="*/ 277 w 285"/>
                <a:gd name="T41" fmla="*/ 62 h 631"/>
                <a:gd name="T42" fmla="*/ 274 w 285"/>
                <a:gd name="T43" fmla="*/ 4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5" h="631">
                  <a:moveTo>
                    <a:pt x="274" y="46"/>
                  </a:moveTo>
                  <a:cubicBezTo>
                    <a:pt x="274" y="46"/>
                    <a:pt x="278" y="42"/>
                    <a:pt x="278" y="36"/>
                  </a:cubicBezTo>
                  <a:cubicBezTo>
                    <a:pt x="278" y="32"/>
                    <a:pt x="277" y="26"/>
                    <a:pt x="273" y="23"/>
                  </a:cubicBezTo>
                  <a:cubicBezTo>
                    <a:pt x="268" y="20"/>
                    <a:pt x="241" y="0"/>
                    <a:pt x="136" y="0"/>
                  </a:cubicBezTo>
                  <a:cubicBezTo>
                    <a:pt x="41" y="0"/>
                    <a:pt x="10" y="20"/>
                    <a:pt x="7" y="23"/>
                  </a:cubicBezTo>
                  <a:cubicBezTo>
                    <a:pt x="4" y="26"/>
                    <a:pt x="2" y="29"/>
                    <a:pt x="2" y="35"/>
                  </a:cubicBezTo>
                  <a:cubicBezTo>
                    <a:pt x="2" y="40"/>
                    <a:pt x="3" y="42"/>
                    <a:pt x="4" y="44"/>
                  </a:cubicBezTo>
                  <a:cubicBezTo>
                    <a:pt x="5" y="45"/>
                    <a:pt x="7" y="47"/>
                    <a:pt x="7" y="49"/>
                  </a:cubicBezTo>
                  <a:cubicBezTo>
                    <a:pt x="7" y="50"/>
                    <a:pt x="6" y="52"/>
                    <a:pt x="5" y="55"/>
                  </a:cubicBezTo>
                  <a:cubicBezTo>
                    <a:pt x="5" y="57"/>
                    <a:pt x="0" y="73"/>
                    <a:pt x="0" y="82"/>
                  </a:cubicBezTo>
                  <a:cubicBezTo>
                    <a:pt x="3" y="255"/>
                    <a:pt x="3" y="588"/>
                    <a:pt x="3" y="593"/>
                  </a:cubicBezTo>
                  <a:cubicBezTo>
                    <a:pt x="3" y="598"/>
                    <a:pt x="4" y="605"/>
                    <a:pt x="9" y="608"/>
                  </a:cubicBezTo>
                  <a:cubicBezTo>
                    <a:pt x="10" y="610"/>
                    <a:pt x="15" y="618"/>
                    <a:pt x="17" y="620"/>
                  </a:cubicBezTo>
                  <a:cubicBezTo>
                    <a:pt x="18" y="622"/>
                    <a:pt x="20" y="625"/>
                    <a:pt x="30" y="627"/>
                  </a:cubicBezTo>
                  <a:cubicBezTo>
                    <a:pt x="35" y="627"/>
                    <a:pt x="56" y="631"/>
                    <a:pt x="141" y="631"/>
                  </a:cubicBezTo>
                  <a:cubicBezTo>
                    <a:pt x="219" y="631"/>
                    <a:pt x="257" y="624"/>
                    <a:pt x="261" y="623"/>
                  </a:cubicBezTo>
                  <a:cubicBezTo>
                    <a:pt x="264" y="622"/>
                    <a:pt x="271" y="621"/>
                    <a:pt x="273" y="616"/>
                  </a:cubicBezTo>
                  <a:cubicBezTo>
                    <a:pt x="275" y="613"/>
                    <a:pt x="278" y="608"/>
                    <a:pt x="280" y="606"/>
                  </a:cubicBezTo>
                  <a:cubicBezTo>
                    <a:pt x="282" y="604"/>
                    <a:pt x="285" y="601"/>
                    <a:pt x="285" y="592"/>
                  </a:cubicBezTo>
                  <a:cubicBezTo>
                    <a:pt x="284" y="583"/>
                    <a:pt x="280" y="156"/>
                    <a:pt x="281" y="80"/>
                  </a:cubicBezTo>
                  <a:cubicBezTo>
                    <a:pt x="281" y="75"/>
                    <a:pt x="279" y="67"/>
                    <a:pt x="277" y="62"/>
                  </a:cubicBezTo>
                  <a:cubicBezTo>
                    <a:pt x="276" y="57"/>
                    <a:pt x="274" y="49"/>
                    <a:pt x="274" y="46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>
              <a:spLocks/>
            </p:cNvSpPr>
            <p:nvPr userDrawn="1"/>
          </p:nvSpPr>
          <p:spPr bwMode="auto">
            <a:xfrm>
              <a:off x="8034755" y="-2314158"/>
              <a:ext cx="477838" cy="1582738"/>
            </a:xfrm>
            <a:custGeom>
              <a:avLst/>
              <a:gdLst>
                <a:gd name="T0" fmla="*/ 210 w 223"/>
                <a:gd name="T1" fmla="*/ 15 h 738"/>
                <a:gd name="T2" fmla="*/ 192 w 223"/>
                <a:gd name="T3" fmla="*/ 5 h 738"/>
                <a:gd name="T4" fmla="*/ 116 w 223"/>
                <a:gd name="T5" fmla="*/ 0 h 738"/>
                <a:gd name="T6" fmla="*/ 26 w 223"/>
                <a:gd name="T7" fmla="*/ 6 h 738"/>
                <a:gd name="T8" fmla="*/ 14 w 223"/>
                <a:gd name="T9" fmla="*/ 17 h 738"/>
                <a:gd name="T10" fmla="*/ 15 w 223"/>
                <a:gd name="T11" fmla="*/ 25 h 738"/>
                <a:gd name="T12" fmla="*/ 22 w 223"/>
                <a:gd name="T13" fmla="*/ 87 h 738"/>
                <a:gd name="T14" fmla="*/ 23 w 223"/>
                <a:gd name="T15" fmla="*/ 97 h 738"/>
                <a:gd name="T16" fmla="*/ 28 w 223"/>
                <a:gd name="T17" fmla="*/ 99 h 738"/>
                <a:gd name="T18" fmla="*/ 24 w 223"/>
                <a:gd name="T19" fmla="*/ 108 h 738"/>
                <a:gd name="T20" fmla="*/ 25 w 223"/>
                <a:gd name="T21" fmla="*/ 114 h 738"/>
                <a:gd name="T22" fmla="*/ 35 w 223"/>
                <a:gd name="T23" fmla="*/ 182 h 738"/>
                <a:gd name="T24" fmla="*/ 24 w 223"/>
                <a:gd name="T25" fmla="*/ 246 h 738"/>
                <a:gd name="T26" fmla="*/ 7 w 223"/>
                <a:gd name="T27" fmla="*/ 281 h 738"/>
                <a:gd name="T28" fmla="*/ 1 w 223"/>
                <a:gd name="T29" fmla="*/ 296 h 738"/>
                <a:gd name="T30" fmla="*/ 2 w 223"/>
                <a:gd name="T31" fmla="*/ 705 h 738"/>
                <a:gd name="T32" fmla="*/ 21 w 223"/>
                <a:gd name="T33" fmla="*/ 733 h 738"/>
                <a:gd name="T34" fmla="*/ 34 w 223"/>
                <a:gd name="T35" fmla="*/ 733 h 738"/>
                <a:gd name="T36" fmla="*/ 47 w 223"/>
                <a:gd name="T37" fmla="*/ 734 h 738"/>
                <a:gd name="T38" fmla="*/ 168 w 223"/>
                <a:gd name="T39" fmla="*/ 734 h 738"/>
                <a:gd name="T40" fmla="*/ 182 w 223"/>
                <a:gd name="T41" fmla="*/ 733 h 738"/>
                <a:gd name="T42" fmla="*/ 198 w 223"/>
                <a:gd name="T43" fmla="*/ 733 h 738"/>
                <a:gd name="T44" fmla="*/ 218 w 223"/>
                <a:gd name="T45" fmla="*/ 720 h 738"/>
                <a:gd name="T46" fmla="*/ 220 w 223"/>
                <a:gd name="T47" fmla="*/ 702 h 738"/>
                <a:gd name="T48" fmla="*/ 221 w 223"/>
                <a:gd name="T49" fmla="*/ 300 h 738"/>
                <a:gd name="T50" fmla="*/ 216 w 223"/>
                <a:gd name="T51" fmla="*/ 282 h 738"/>
                <a:gd name="T52" fmla="*/ 189 w 223"/>
                <a:gd name="T53" fmla="*/ 204 h 738"/>
                <a:gd name="T54" fmla="*/ 197 w 223"/>
                <a:gd name="T55" fmla="*/ 123 h 738"/>
                <a:gd name="T56" fmla="*/ 199 w 223"/>
                <a:gd name="T57" fmla="*/ 113 h 738"/>
                <a:gd name="T58" fmla="*/ 195 w 223"/>
                <a:gd name="T59" fmla="*/ 99 h 738"/>
                <a:gd name="T60" fmla="*/ 201 w 223"/>
                <a:gd name="T61" fmla="*/ 97 h 738"/>
                <a:gd name="T62" fmla="*/ 201 w 223"/>
                <a:gd name="T63" fmla="*/ 85 h 738"/>
                <a:gd name="T64" fmla="*/ 209 w 223"/>
                <a:gd name="T65" fmla="*/ 28 h 738"/>
                <a:gd name="T66" fmla="*/ 210 w 223"/>
                <a:gd name="T67" fmla="*/ 15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738">
                  <a:moveTo>
                    <a:pt x="210" y="15"/>
                  </a:moveTo>
                  <a:cubicBezTo>
                    <a:pt x="210" y="15"/>
                    <a:pt x="207" y="8"/>
                    <a:pt x="192" y="5"/>
                  </a:cubicBezTo>
                  <a:cubicBezTo>
                    <a:pt x="192" y="5"/>
                    <a:pt x="174" y="1"/>
                    <a:pt x="116" y="0"/>
                  </a:cubicBezTo>
                  <a:cubicBezTo>
                    <a:pt x="116" y="0"/>
                    <a:pt x="46" y="0"/>
                    <a:pt x="26" y="6"/>
                  </a:cubicBezTo>
                  <a:cubicBezTo>
                    <a:pt x="26" y="6"/>
                    <a:pt x="16" y="9"/>
                    <a:pt x="14" y="17"/>
                  </a:cubicBezTo>
                  <a:cubicBezTo>
                    <a:pt x="14" y="17"/>
                    <a:pt x="13" y="23"/>
                    <a:pt x="15" y="25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97"/>
                    <a:pt x="24" y="99"/>
                    <a:pt x="28" y="99"/>
                  </a:cubicBezTo>
                  <a:cubicBezTo>
                    <a:pt x="28" y="99"/>
                    <a:pt x="23" y="105"/>
                    <a:pt x="24" y="108"/>
                  </a:cubicBezTo>
                  <a:cubicBezTo>
                    <a:pt x="24" y="108"/>
                    <a:pt x="24" y="110"/>
                    <a:pt x="25" y="114"/>
                  </a:cubicBezTo>
                  <a:cubicBezTo>
                    <a:pt x="25" y="114"/>
                    <a:pt x="34" y="161"/>
                    <a:pt x="35" y="182"/>
                  </a:cubicBezTo>
                  <a:cubicBezTo>
                    <a:pt x="35" y="182"/>
                    <a:pt x="36" y="214"/>
                    <a:pt x="24" y="246"/>
                  </a:cubicBezTo>
                  <a:cubicBezTo>
                    <a:pt x="24" y="246"/>
                    <a:pt x="14" y="271"/>
                    <a:pt x="7" y="281"/>
                  </a:cubicBezTo>
                  <a:cubicBezTo>
                    <a:pt x="7" y="281"/>
                    <a:pt x="1" y="287"/>
                    <a:pt x="1" y="296"/>
                  </a:cubicBezTo>
                  <a:cubicBezTo>
                    <a:pt x="1" y="296"/>
                    <a:pt x="1" y="698"/>
                    <a:pt x="2" y="705"/>
                  </a:cubicBezTo>
                  <a:cubicBezTo>
                    <a:pt x="2" y="705"/>
                    <a:pt x="0" y="733"/>
                    <a:pt x="21" y="733"/>
                  </a:cubicBezTo>
                  <a:cubicBezTo>
                    <a:pt x="21" y="733"/>
                    <a:pt x="24" y="735"/>
                    <a:pt x="34" y="733"/>
                  </a:cubicBezTo>
                  <a:cubicBezTo>
                    <a:pt x="34" y="733"/>
                    <a:pt x="38" y="735"/>
                    <a:pt x="47" y="734"/>
                  </a:cubicBezTo>
                  <a:cubicBezTo>
                    <a:pt x="168" y="734"/>
                    <a:pt x="168" y="734"/>
                    <a:pt x="168" y="734"/>
                  </a:cubicBezTo>
                  <a:cubicBezTo>
                    <a:pt x="168" y="734"/>
                    <a:pt x="178" y="736"/>
                    <a:pt x="182" y="733"/>
                  </a:cubicBezTo>
                  <a:cubicBezTo>
                    <a:pt x="182" y="733"/>
                    <a:pt x="190" y="736"/>
                    <a:pt x="198" y="733"/>
                  </a:cubicBezTo>
                  <a:cubicBezTo>
                    <a:pt x="198" y="733"/>
                    <a:pt x="214" y="738"/>
                    <a:pt x="218" y="720"/>
                  </a:cubicBezTo>
                  <a:cubicBezTo>
                    <a:pt x="218" y="720"/>
                    <a:pt x="220" y="715"/>
                    <a:pt x="220" y="702"/>
                  </a:cubicBezTo>
                  <a:cubicBezTo>
                    <a:pt x="221" y="300"/>
                    <a:pt x="221" y="300"/>
                    <a:pt x="221" y="300"/>
                  </a:cubicBezTo>
                  <a:cubicBezTo>
                    <a:pt x="221" y="300"/>
                    <a:pt x="223" y="290"/>
                    <a:pt x="216" y="282"/>
                  </a:cubicBezTo>
                  <a:cubicBezTo>
                    <a:pt x="216" y="282"/>
                    <a:pt x="194" y="250"/>
                    <a:pt x="189" y="204"/>
                  </a:cubicBezTo>
                  <a:cubicBezTo>
                    <a:pt x="189" y="204"/>
                    <a:pt x="184" y="181"/>
                    <a:pt x="197" y="12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201" y="105"/>
                    <a:pt x="195" y="99"/>
                  </a:cubicBezTo>
                  <a:cubicBezTo>
                    <a:pt x="195" y="99"/>
                    <a:pt x="201" y="98"/>
                    <a:pt x="201" y="97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201" y="85"/>
                    <a:pt x="206" y="38"/>
                    <a:pt x="209" y="28"/>
                  </a:cubicBezTo>
                  <a:cubicBezTo>
                    <a:pt x="209" y="28"/>
                    <a:pt x="212" y="19"/>
                    <a:pt x="210" y="15"/>
                  </a:cubicBezTo>
                  <a:close/>
                </a:path>
              </a:pathLst>
            </a:custGeom>
            <a:solidFill>
              <a:srgbClr val="FCE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>
              <a:spLocks/>
            </p:cNvSpPr>
            <p:nvPr userDrawn="1"/>
          </p:nvSpPr>
          <p:spPr bwMode="auto">
            <a:xfrm>
              <a:off x="710030" y="-2650708"/>
              <a:ext cx="584200" cy="1938338"/>
            </a:xfrm>
            <a:custGeom>
              <a:avLst/>
              <a:gdLst>
                <a:gd name="T0" fmla="*/ 202 w 273"/>
                <a:gd name="T1" fmla="*/ 66 h 904"/>
                <a:gd name="T2" fmla="*/ 195 w 273"/>
                <a:gd name="T3" fmla="*/ 80 h 904"/>
                <a:gd name="T4" fmla="*/ 197 w 273"/>
                <a:gd name="T5" fmla="*/ 115 h 904"/>
                <a:gd name="T6" fmla="*/ 199 w 273"/>
                <a:gd name="T7" fmla="*/ 142 h 904"/>
                <a:gd name="T8" fmla="*/ 205 w 273"/>
                <a:gd name="T9" fmla="*/ 175 h 904"/>
                <a:gd name="T10" fmla="*/ 226 w 273"/>
                <a:gd name="T11" fmla="*/ 241 h 904"/>
                <a:gd name="T12" fmla="*/ 244 w 273"/>
                <a:gd name="T13" fmla="*/ 287 h 904"/>
                <a:gd name="T14" fmla="*/ 259 w 273"/>
                <a:gd name="T15" fmla="*/ 339 h 904"/>
                <a:gd name="T16" fmla="*/ 256 w 273"/>
                <a:gd name="T17" fmla="*/ 347 h 904"/>
                <a:gd name="T18" fmla="*/ 264 w 273"/>
                <a:gd name="T19" fmla="*/ 407 h 904"/>
                <a:gd name="T20" fmla="*/ 268 w 273"/>
                <a:gd name="T21" fmla="*/ 478 h 904"/>
                <a:gd name="T22" fmla="*/ 270 w 273"/>
                <a:gd name="T23" fmla="*/ 530 h 904"/>
                <a:gd name="T24" fmla="*/ 269 w 273"/>
                <a:gd name="T25" fmla="*/ 546 h 904"/>
                <a:gd name="T26" fmla="*/ 268 w 273"/>
                <a:gd name="T27" fmla="*/ 551 h 904"/>
                <a:gd name="T28" fmla="*/ 256 w 273"/>
                <a:gd name="T29" fmla="*/ 634 h 904"/>
                <a:gd name="T30" fmla="*/ 253 w 273"/>
                <a:gd name="T31" fmla="*/ 657 h 904"/>
                <a:gd name="T32" fmla="*/ 251 w 273"/>
                <a:gd name="T33" fmla="*/ 669 h 904"/>
                <a:gd name="T34" fmla="*/ 248 w 273"/>
                <a:gd name="T35" fmla="*/ 685 h 904"/>
                <a:gd name="T36" fmla="*/ 247 w 273"/>
                <a:gd name="T37" fmla="*/ 693 h 904"/>
                <a:gd name="T38" fmla="*/ 246 w 273"/>
                <a:gd name="T39" fmla="*/ 720 h 904"/>
                <a:gd name="T40" fmla="*/ 253 w 273"/>
                <a:gd name="T41" fmla="*/ 750 h 904"/>
                <a:gd name="T42" fmla="*/ 271 w 273"/>
                <a:gd name="T43" fmla="*/ 844 h 904"/>
                <a:gd name="T44" fmla="*/ 257 w 273"/>
                <a:gd name="T45" fmla="*/ 893 h 904"/>
                <a:gd name="T46" fmla="*/ 16 w 273"/>
                <a:gd name="T47" fmla="*/ 890 h 904"/>
                <a:gd name="T48" fmla="*/ 7 w 273"/>
                <a:gd name="T49" fmla="*/ 874 h 904"/>
                <a:gd name="T50" fmla="*/ 4 w 273"/>
                <a:gd name="T51" fmla="*/ 844 h 904"/>
                <a:gd name="T52" fmla="*/ 7 w 273"/>
                <a:gd name="T53" fmla="*/ 812 h 904"/>
                <a:gd name="T54" fmla="*/ 24 w 273"/>
                <a:gd name="T55" fmla="*/ 737 h 904"/>
                <a:gd name="T56" fmla="*/ 26 w 273"/>
                <a:gd name="T57" fmla="*/ 707 h 904"/>
                <a:gd name="T58" fmla="*/ 20 w 273"/>
                <a:gd name="T59" fmla="*/ 649 h 904"/>
                <a:gd name="T60" fmla="*/ 11 w 273"/>
                <a:gd name="T61" fmla="*/ 584 h 904"/>
                <a:gd name="T62" fmla="*/ 7 w 273"/>
                <a:gd name="T63" fmla="*/ 549 h 904"/>
                <a:gd name="T64" fmla="*/ 5 w 273"/>
                <a:gd name="T65" fmla="*/ 530 h 904"/>
                <a:gd name="T66" fmla="*/ 7 w 273"/>
                <a:gd name="T67" fmla="*/ 495 h 904"/>
                <a:gd name="T68" fmla="*/ 7 w 273"/>
                <a:gd name="T69" fmla="*/ 471 h 904"/>
                <a:gd name="T70" fmla="*/ 9 w 273"/>
                <a:gd name="T71" fmla="*/ 430 h 904"/>
                <a:gd name="T72" fmla="*/ 14 w 273"/>
                <a:gd name="T73" fmla="*/ 380 h 904"/>
                <a:gd name="T74" fmla="*/ 18 w 273"/>
                <a:gd name="T75" fmla="*/ 354 h 904"/>
                <a:gd name="T76" fmla="*/ 16 w 273"/>
                <a:gd name="T77" fmla="*/ 339 h 904"/>
                <a:gd name="T78" fmla="*/ 25 w 273"/>
                <a:gd name="T79" fmla="*/ 305 h 904"/>
                <a:gd name="T80" fmla="*/ 32 w 273"/>
                <a:gd name="T81" fmla="*/ 284 h 904"/>
                <a:gd name="T82" fmla="*/ 49 w 273"/>
                <a:gd name="T83" fmla="*/ 239 h 904"/>
                <a:gd name="T84" fmla="*/ 54 w 273"/>
                <a:gd name="T85" fmla="*/ 225 h 904"/>
                <a:gd name="T86" fmla="*/ 64 w 273"/>
                <a:gd name="T87" fmla="*/ 194 h 904"/>
                <a:gd name="T88" fmla="*/ 69 w 273"/>
                <a:gd name="T89" fmla="*/ 177 h 904"/>
                <a:gd name="T90" fmla="*/ 70 w 273"/>
                <a:gd name="T91" fmla="*/ 170 h 904"/>
                <a:gd name="T92" fmla="*/ 75 w 273"/>
                <a:gd name="T93" fmla="*/ 133 h 904"/>
                <a:gd name="T94" fmla="*/ 76 w 273"/>
                <a:gd name="T95" fmla="*/ 123 h 904"/>
                <a:gd name="T96" fmla="*/ 77 w 273"/>
                <a:gd name="T97" fmla="*/ 81 h 904"/>
                <a:gd name="T98" fmla="*/ 71 w 273"/>
                <a:gd name="T99" fmla="*/ 67 h 904"/>
                <a:gd name="T100" fmla="*/ 75 w 273"/>
                <a:gd name="T101" fmla="*/ 55 h 904"/>
                <a:gd name="T102" fmla="*/ 81 w 273"/>
                <a:gd name="T103" fmla="*/ 35 h 904"/>
                <a:gd name="T104" fmla="*/ 73 w 273"/>
                <a:gd name="T105" fmla="*/ 31 h 904"/>
                <a:gd name="T106" fmla="*/ 74 w 273"/>
                <a:gd name="T107" fmla="*/ 20 h 904"/>
                <a:gd name="T108" fmla="*/ 74 w 273"/>
                <a:gd name="T109" fmla="*/ 15 h 904"/>
                <a:gd name="T110" fmla="*/ 80 w 273"/>
                <a:gd name="T111" fmla="*/ 7 h 904"/>
                <a:gd name="T112" fmla="*/ 95 w 273"/>
                <a:gd name="T113" fmla="*/ 3 h 904"/>
                <a:gd name="T114" fmla="*/ 156 w 273"/>
                <a:gd name="T115" fmla="*/ 1 h 904"/>
                <a:gd name="T116" fmla="*/ 175 w 273"/>
                <a:gd name="T117" fmla="*/ 3 h 904"/>
                <a:gd name="T118" fmla="*/ 197 w 273"/>
                <a:gd name="T119" fmla="*/ 16 h 904"/>
                <a:gd name="T120" fmla="*/ 199 w 273"/>
                <a:gd name="T121" fmla="*/ 34 h 904"/>
                <a:gd name="T122" fmla="*/ 194 w 273"/>
                <a:gd name="T123" fmla="*/ 44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3" h="904">
                  <a:moveTo>
                    <a:pt x="194" y="44"/>
                  </a:moveTo>
                  <a:cubicBezTo>
                    <a:pt x="196" y="50"/>
                    <a:pt x="202" y="63"/>
                    <a:pt x="202" y="66"/>
                  </a:cubicBezTo>
                  <a:cubicBezTo>
                    <a:pt x="202" y="68"/>
                    <a:pt x="203" y="73"/>
                    <a:pt x="200" y="75"/>
                  </a:cubicBezTo>
                  <a:cubicBezTo>
                    <a:pt x="197" y="77"/>
                    <a:pt x="196" y="78"/>
                    <a:pt x="195" y="80"/>
                  </a:cubicBezTo>
                  <a:cubicBezTo>
                    <a:pt x="195" y="83"/>
                    <a:pt x="197" y="102"/>
                    <a:pt x="197" y="109"/>
                  </a:cubicBezTo>
                  <a:cubicBezTo>
                    <a:pt x="198" y="110"/>
                    <a:pt x="199" y="113"/>
                    <a:pt x="197" y="115"/>
                  </a:cubicBezTo>
                  <a:cubicBezTo>
                    <a:pt x="197" y="120"/>
                    <a:pt x="198" y="134"/>
                    <a:pt x="198" y="138"/>
                  </a:cubicBezTo>
                  <a:cubicBezTo>
                    <a:pt x="200" y="138"/>
                    <a:pt x="201" y="141"/>
                    <a:pt x="199" y="142"/>
                  </a:cubicBezTo>
                  <a:cubicBezTo>
                    <a:pt x="200" y="147"/>
                    <a:pt x="202" y="164"/>
                    <a:pt x="203" y="167"/>
                  </a:cubicBezTo>
                  <a:cubicBezTo>
                    <a:pt x="205" y="168"/>
                    <a:pt x="206" y="173"/>
                    <a:pt x="205" y="175"/>
                  </a:cubicBezTo>
                  <a:cubicBezTo>
                    <a:pt x="206" y="184"/>
                    <a:pt x="214" y="210"/>
                    <a:pt x="223" y="234"/>
                  </a:cubicBezTo>
                  <a:cubicBezTo>
                    <a:pt x="226" y="235"/>
                    <a:pt x="228" y="238"/>
                    <a:pt x="226" y="241"/>
                  </a:cubicBezTo>
                  <a:cubicBezTo>
                    <a:pt x="230" y="251"/>
                    <a:pt x="234" y="261"/>
                    <a:pt x="239" y="274"/>
                  </a:cubicBezTo>
                  <a:cubicBezTo>
                    <a:pt x="241" y="279"/>
                    <a:pt x="244" y="287"/>
                    <a:pt x="244" y="287"/>
                  </a:cubicBezTo>
                  <a:cubicBezTo>
                    <a:pt x="245" y="286"/>
                    <a:pt x="246" y="288"/>
                    <a:pt x="245" y="290"/>
                  </a:cubicBezTo>
                  <a:cubicBezTo>
                    <a:pt x="247" y="297"/>
                    <a:pt x="255" y="320"/>
                    <a:pt x="259" y="339"/>
                  </a:cubicBezTo>
                  <a:cubicBezTo>
                    <a:pt x="260" y="340"/>
                    <a:pt x="260" y="342"/>
                    <a:pt x="258" y="342"/>
                  </a:cubicBezTo>
                  <a:cubicBezTo>
                    <a:pt x="258" y="344"/>
                    <a:pt x="257" y="344"/>
                    <a:pt x="256" y="347"/>
                  </a:cubicBezTo>
                  <a:cubicBezTo>
                    <a:pt x="256" y="349"/>
                    <a:pt x="256" y="352"/>
                    <a:pt x="256" y="355"/>
                  </a:cubicBezTo>
                  <a:cubicBezTo>
                    <a:pt x="257" y="358"/>
                    <a:pt x="262" y="388"/>
                    <a:pt x="264" y="407"/>
                  </a:cubicBezTo>
                  <a:cubicBezTo>
                    <a:pt x="266" y="424"/>
                    <a:pt x="268" y="454"/>
                    <a:pt x="268" y="471"/>
                  </a:cubicBezTo>
                  <a:cubicBezTo>
                    <a:pt x="273" y="473"/>
                    <a:pt x="270" y="479"/>
                    <a:pt x="268" y="478"/>
                  </a:cubicBezTo>
                  <a:cubicBezTo>
                    <a:pt x="268" y="480"/>
                    <a:pt x="268" y="500"/>
                    <a:pt x="267" y="516"/>
                  </a:cubicBezTo>
                  <a:cubicBezTo>
                    <a:pt x="267" y="522"/>
                    <a:pt x="271" y="520"/>
                    <a:pt x="270" y="530"/>
                  </a:cubicBezTo>
                  <a:cubicBezTo>
                    <a:pt x="269" y="536"/>
                    <a:pt x="269" y="537"/>
                    <a:pt x="269" y="537"/>
                  </a:cubicBezTo>
                  <a:cubicBezTo>
                    <a:pt x="271" y="537"/>
                    <a:pt x="272" y="543"/>
                    <a:pt x="269" y="546"/>
                  </a:cubicBezTo>
                  <a:cubicBezTo>
                    <a:pt x="268" y="547"/>
                    <a:pt x="268" y="548"/>
                    <a:pt x="268" y="548"/>
                  </a:cubicBezTo>
                  <a:cubicBezTo>
                    <a:pt x="269" y="548"/>
                    <a:pt x="269" y="550"/>
                    <a:pt x="268" y="551"/>
                  </a:cubicBezTo>
                  <a:cubicBezTo>
                    <a:pt x="267" y="555"/>
                    <a:pt x="264" y="578"/>
                    <a:pt x="262" y="596"/>
                  </a:cubicBezTo>
                  <a:cubicBezTo>
                    <a:pt x="259" y="614"/>
                    <a:pt x="256" y="634"/>
                    <a:pt x="256" y="634"/>
                  </a:cubicBezTo>
                  <a:cubicBezTo>
                    <a:pt x="257" y="634"/>
                    <a:pt x="257" y="636"/>
                    <a:pt x="256" y="637"/>
                  </a:cubicBezTo>
                  <a:cubicBezTo>
                    <a:pt x="254" y="647"/>
                    <a:pt x="252" y="660"/>
                    <a:pt x="253" y="657"/>
                  </a:cubicBezTo>
                  <a:cubicBezTo>
                    <a:pt x="253" y="659"/>
                    <a:pt x="253" y="660"/>
                    <a:pt x="252" y="661"/>
                  </a:cubicBezTo>
                  <a:cubicBezTo>
                    <a:pt x="252" y="664"/>
                    <a:pt x="251" y="666"/>
                    <a:pt x="251" y="669"/>
                  </a:cubicBezTo>
                  <a:cubicBezTo>
                    <a:pt x="251" y="671"/>
                    <a:pt x="251" y="672"/>
                    <a:pt x="250" y="674"/>
                  </a:cubicBezTo>
                  <a:cubicBezTo>
                    <a:pt x="249" y="679"/>
                    <a:pt x="248" y="685"/>
                    <a:pt x="248" y="685"/>
                  </a:cubicBezTo>
                  <a:cubicBezTo>
                    <a:pt x="248" y="685"/>
                    <a:pt x="249" y="688"/>
                    <a:pt x="247" y="691"/>
                  </a:cubicBezTo>
                  <a:cubicBezTo>
                    <a:pt x="247" y="693"/>
                    <a:pt x="247" y="693"/>
                    <a:pt x="247" y="693"/>
                  </a:cubicBezTo>
                  <a:cubicBezTo>
                    <a:pt x="247" y="693"/>
                    <a:pt x="248" y="694"/>
                    <a:pt x="247" y="696"/>
                  </a:cubicBezTo>
                  <a:cubicBezTo>
                    <a:pt x="246" y="702"/>
                    <a:pt x="246" y="713"/>
                    <a:pt x="246" y="720"/>
                  </a:cubicBezTo>
                  <a:cubicBezTo>
                    <a:pt x="247" y="728"/>
                    <a:pt x="248" y="738"/>
                    <a:pt x="250" y="744"/>
                  </a:cubicBezTo>
                  <a:cubicBezTo>
                    <a:pt x="252" y="744"/>
                    <a:pt x="254" y="747"/>
                    <a:pt x="253" y="750"/>
                  </a:cubicBezTo>
                  <a:cubicBezTo>
                    <a:pt x="254" y="758"/>
                    <a:pt x="257" y="769"/>
                    <a:pt x="260" y="779"/>
                  </a:cubicBezTo>
                  <a:cubicBezTo>
                    <a:pt x="266" y="799"/>
                    <a:pt x="271" y="830"/>
                    <a:pt x="271" y="844"/>
                  </a:cubicBezTo>
                  <a:cubicBezTo>
                    <a:pt x="271" y="866"/>
                    <a:pt x="269" y="878"/>
                    <a:pt x="267" y="882"/>
                  </a:cubicBezTo>
                  <a:cubicBezTo>
                    <a:pt x="265" y="886"/>
                    <a:pt x="264" y="889"/>
                    <a:pt x="257" y="893"/>
                  </a:cubicBezTo>
                  <a:cubicBezTo>
                    <a:pt x="251" y="897"/>
                    <a:pt x="244" y="903"/>
                    <a:pt x="134" y="904"/>
                  </a:cubicBezTo>
                  <a:cubicBezTo>
                    <a:pt x="25" y="904"/>
                    <a:pt x="20" y="893"/>
                    <a:pt x="16" y="890"/>
                  </a:cubicBezTo>
                  <a:cubicBezTo>
                    <a:pt x="14" y="888"/>
                    <a:pt x="13" y="886"/>
                    <a:pt x="11" y="884"/>
                  </a:cubicBezTo>
                  <a:cubicBezTo>
                    <a:pt x="10" y="882"/>
                    <a:pt x="9" y="881"/>
                    <a:pt x="7" y="874"/>
                  </a:cubicBezTo>
                  <a:cubicBezTo>
                    <a:pt x="6" y="868"/>
                    <a:pt x="4" y="862"/>
                    <a:pt x="4" y="849"/>
                  </a:cubicBezTo>
                  <a:cubicBezTo>
                    <a:pt x="2" y="848"/>
                    <a:pt x="2" y="845"/>
                    <a:pt x="4" y="844"/>
                  </a:cubicBezTo>
                  <a:cubicBezTo>
                    <a:pt x="4" y="834"/>
                    <a:pt x="5" y="825"/>
                    <a:pt x="6" y="819"/>
                  </a:cubicBezTo>
                  <a:cubicBezTo>
                    <a:pt x="5" y="817"/>
                    <a:pt x="4" y="815"/>
                    <a:pt x="7" y="812"/>
                  </a:cubicBezTo>
                  <a:cubicBezTo>
                    <a:pt x="14" y="777"/>
                    <a:pt x="19" y="768"/>
                    <a:pt x="23" y="743"/>
                  </a:cubicBezTo>
                  <a:cubicBezTo>
                    <a:pt x="22" y="742"/>
                    <a:pt x="21" y="740"/>
                    <a:pt x="24" y="737"/>
                  </a:cubicBezTo>
                  <a:cubicBezTo>
                    <a:pt x="25" y="729"/>
                    <a:pt x="26" y="724"/>
                    <a:pt x="26" y="714"/>
                  </a:cubicBezTo>
                  <a:cubicBezTo>
                    <a:pt x="25" y="713"/>
                    <a:pt x="23" y="710"/>
                    <a:pt x="26" y="707"/>
                  </a:cubicBezTo>
                  <a:cubicBezTo>
                    <a:pt x="27" y="699"/>
                    <a:pt x="21" y="655"/>
                    <a:pt x="21" y="655"/>
                  </a:cubicBezTo>
                  <a:cubicBezTo>
                    <a:pt x="19" y="655"/>
                    <a:pt x="18" y="652"/>
                    <a:pt x="20" y="649"/>
                  </a:cubicBezTo>
                  <a:cubicBezTo>
                    <a:pt x="18" y="634"/>
                    <a:pt x="12" y="591"/>
                    <a:pt x="12" y="591"/>
                  </a:cubicBezTo>
                  <a:cubicBezTo>
                    <a:pt x="11" y="590"/>
                    <a:pt x="8" y="588"/>
                    <a:pt x="11" y="584"/>
                  </a:cubicBezTo>
                  <a:cubicBezTo>
                    <a:pt x="10" y="572"/>
                    <a:pt x="8" y="553"/>
                    <a:pt x="8" y="553"/>
                  </a:cubicBezTo>
                  <a:cubicBezTo>
                    <a:pt x="6" y="552"/>
                    <a:pt x="5" y="550"/>
                    <a:pt x="7" y="549"/>
                  </a:cubicBezTo>
                  <a:cubicBezTo>
                    <a:pt x="6" y="542"/>
                    <a:pt x="6" y="539"/>
                    <a:pt x="6" y="539"/>
                  </a:cubicBezTo>
                  <a:cubicBezTo>
                    <a:pt x="3" y="539"/>
                    <a:pt x="0" y="533"/>
                    <a:pt x="5" y="530"/>
                  </a:cubicBezTo>
                  <a:cubicBezTo>
                    <a:pt x="5" y="523"/>
                    <a:pt x="6" y="521"/>
                    <a:pt x="7" y="519"/>
                  </a:cubicBezTo>
                  <a:cubicBezTo>
                    <a:pt x="7" y="518"/>
                    <a:pt x="8" y="509"/>
                    <a:pt x="7" y="495"/>
                  </a:cubicBezTo>
                  <a:cubicBezTo>
                    <a:pt x="5" y="494"/>
                    <a:pt x="4" y="491"/>
                    <a:pt x="7" y="490"/>
                  </a:cubicBezTo>
                  <a:cubicBezTo>
                    <a:pt x="7" y="484"/>
                    <a:pt x="7" y="478"/>
                    <a:pt x="7" y="471"/>
                  </a:cubicBezTo>
                  <a:cubicBezTo>
                    <a:pt x="3" y="469"/>
                    <a:pt x="4" y="466"/>
                    <a:pt x="7" y="464"/>
                  </a:cubicBezTo>
                  <a:cubicBezTo>
                    <a:pt x="8" y="450"/>
                    <a:pt x="8" y="437"/>
                    <a:pt x="9" y="430"/>
                  </a:cubicBezTo>
                  <a:cubicBezTo>
                    <a:pt x="9" y="424"/>
                    <a:pt x="11" y="400"/>
                    <a:pt x="13" y="386"/>
                  </a:cubicBezTo>
                  <a:cubicBezTo>
                    <a:pt x="13" y="384"/>
                    <a:pt x="14" y="382"/>
                    <a:pt x="14" y="380"/>
                  </a:cubicBezTo>
                  <a:cubicBezTo>
                    <a:pt x="10" y="377"/>
                    <a:pt x="12" y="373"/>
                    <a:pt x="15" y="371"/>
                  </a:cubicBezTo>
                  <a:cubicBezTo>
                    <a:pt x="17" y="362"/>
                    <a:pt x="18" y="355"/>
                    <a:pt x="18" y="354"/>
                  </a:cubicBezTo>
                  <a:cubicBezTo>
                    <a:pt x="19" y="351"/>
                    <a:pt x="19" y="347"/>
                    <a:pt x="18" y="346"/>
                  </a:cubicBezTo>
                  <a:cubicBezTo>
                    <a:pt x="16" y="344"/>
                    <a:pt x="15" y="343"/>
                    <a:pt x="16" y="339"/>
                  </a:cubicBezTo>
                  <a:cubicBezTo>
                    <a:pt x="18" y="327"/>
                    <a:pt x="22" y="313"/>
                    <a:pt x="22" y="313"/>
                  </a:cubicBezTo>
                  <a:cubicBezTo>
                    <a:pt x="20" y="312"/>
                    <a:pt x="19" y="307"/>
                    <a:pt x="25" y="305"/>
                  </a:cubicBezTo>
                  <a:cubicBezTo>
                    <a:pt x="26" y="301"/>
                    <a:pt x="30" y="290"/>
                    <a:pt x="30" y="290"/>
                  </a:cubicBezTo>
                  <a:cubicBezTo>
                    <a:pt x="29" y="289"/>
                    <a:pt x="29" y="285"/>
                    <a:pt x="32" y="284"/>
                  </a:cubicBezTo>
                  <a:cubicBezTo>
                    <a:pt x="32" y="283"/>
                    <a:pt x="47" y="245"/>
                    <a:pt x="47" y="245"/>
                  </a:cubicBezTo>
                  <a:cubicBezTo>
                    <a:pt x="46" y="244"/>
                    <a:pt x="46" y="241"/>
                    <a:pt x="49" y="239"/>
                  </a:cubicBezTo>
                  <a:cubicBezTo>
                    <a:pt x="51" y="234"/>
                    <a:pt x="51" y="233"/>
                    <a:pt x="51" y="233"/>
                  </a:cubicBezTo>
                  <a:cubicBezTo>
                    <a:pt x="50" y="231"/>
                    <a:pt x="48" y="227"/>
                    <a:pt x="54" y="225"/>
                  </a:cubicBezTo>
                  <a:cubicBezTo>
                    <a:pt x="64" y="199"/>
                    <a:pt x="64" y="196"/>
                    <a:pt x="64" y="196"/>
                  </a:cubicBezTo>
                  <a:cubicBezTo>
                    <a:pt x="64" y="195"/>
                    <a:pt x="63" y="195"/>
                    <a:pt x="64" y="194"/>
                  </a:cubicBezTo>
                  <a:cubicBezTo>
                    <a:pt x="63" y="192"/>
                    <a:pt x="63" y="190"/>
                    <a:pt x="66" y="189"/>
                  </a:cubicBezTo>
                  <a:cubicBezTo>
                    <a:pt x="68" y="182"/>
                    <a:pt x="69" y="179"/>
                    <a:pt x="69" y="177"/>
                  </a:cubicBezTo>
                  <a:cubicBezTo>
                    <a:pt x="68" y="176"/>
                    <a:pt x="69" y="174"/>
                    <a:pt x="70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0"/>
                    <a:pt x="69" y="168"/>
                    <a:pt x="71" y="167"/>
                  </a:cubicBezTo>
                  <a:cubicBezTo>
                    <a:pt x="73" y="156"/>
                    <a:pt x="75" y="143"/>
                    <a:pt x="75" y="133"/>
                  </a:cubicBezTo>
                  <a:cubicBezTo>
                    <a:pt x="74" y="133"/>
                    <a:pt x="73" y="130"/>
                    <a:pt x="76" y="129"/>
                  </a:cubicBezTo>
                  <a:cubicBezTo>
                    <a:pt x="76" y="125"/>
                    <a:pt x="76" y="123"/>
                    <a:pt x="76" y="123"/>
                  </a:cubicBezTo>
                  <a:cubicBezTo>
                    <a:pt x="74" y="122"/>
                    <a:pt x="74" y="119"/>
                    <a:pt x="76" y="118"/>
                  </a:cubicBezTo>
                  <a:cubicBezTo>
                    <a:pt x="77" y="113"/>
                    <a:pt x="79" y="90"/>
                    <a:pt x="77" y="81"/>
                  </a:cubicBezTo>
                  <a:cubicBezTo>
                    <a:pt x="76" y="81"/>
                    <a:pt x="74" y="81"/>
                    <a:pt x="74" y="77"/>
                  </a:cubicBezTo>
                  <a:cubicBezTo>
                    <a:pt x="72" y="75"/>
                    <a:pt x="69" y="71"/>
                    <a:pt x="71" y="67"/>
                  </a:cubicBezTo>
                  <a:cubicBezTo>
                    <a:pt x="72" y="63"/>
                    <a:pt x="73" y="58"/>
                    <a:pt x="73" y="58"/>
                  </a:cubicBezTo>
                  <a:cubicBezTo>
                    <a:pt x="73" y="58"/>
                    <a:pt x="74" y="55"/>
                    <a:pt x="75" y="55"/>
                  </a:cubicBezTo>
                  <a:cubicBezTo>
                    <a:pt x="77" y="49"/>
                    <a:pt x="79" y="43"/>
                    <a:pt x="80" y="39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77" y="34"/>
                    <a:pt x="75" y="34"/>
                  </a:cubicBezTo>
                  <a:cubicBezTo>
                    <a:pt x="74" y="33"/>
                    <a:pt x="73" y="33"/>
                    <a:pt x="73" y="31"/>
                  </a:cubicBezTo>
                  <a:cubicBezTo>
                    <a:pt x="73" y="30"/>
                    <a:pt x="74" y="26"/>
                    <a:pt x="74" y="26"/>
                  </a:cubicBezTo>
                  <a:cubicBezTo>
                    <a:pt x="73" y="25"/>
                    <a:pt x="71" y="22"/>
                    <a:pt x="74" y="20"/>
                  </a:cubicBezTo>
                  <a:cubicBezTo>
                    <a:pt x="74" y="17"/>
                    <a:pt x="74" y="16"/>
                    <a:pt x="74" y="16"/>
                  </a:cubicBezTo>
                  <a:cubicBezTo>
                    <a:pt x="74" y="16"/>
                    <a:pt x="73" y="15"/>
                    <a:pt x="74" y="15"/>
                  </a:cubicBezTo>
                  <a:cubicBezTo>
                    <a:pt x="75" y="12"/>
                    <a:pt x="76" y="10"/>
                    <a:pt x="78" y="8"/>
                  </a:cubicBezTo>
                  <a:cubicBezTo>
                    <a:pt x="78" y="7"/>
                    <a:pt x="79" y="7"/>
                    <a:pt x="80" y="7"/>
                  </a:cubicBezTo>
                  <a:cubicBezTo>
                    <a:pt x="83" y="6"/>
                    <a:pt x="87" y="4"/>
                    <a:pt x="92" y="3"/>
                  </a:cubicBezTo>
                  <a:cubicBezTo>
                    <a:pt x="92" y="3"/>
                    <a:pt x="93" y="2"/>
                    <a:pt x="95" y="3"/>
                  </a:cubicBezTo>
                  <a:cubicBezTo>
                    <a:pt x="98" y="2"/>
                    <a:pt x="121" y="0"/>
                    <a:pt x="153" y="1"/>
                  </a:cubicBezTo>
                  <a:cubicBezTo>
                    <a:pt x="154" y="0"/>
                    <a:pt x="155" y="0"/>
                    <a:pt x="156" y="1"/>
                  </a:cubicBezTo>
                  <a:cubicBezTo>
                    <a:pt x="159" y="1"/>
                    <a:pt x="170" y="2"/>
                    <a:pt x="172" y="3"/>
                  </a:cubicBezTo>
                  <a:cubicBezTo>
                    <a:pt x="173" y="2"/>
                    <a:pt x="174" y="2"/>
                    <a:pt x="175" y="3"/>
                  </a:cubicBezTo>
                  <a:cubicBezTo>
                    <a:pt x="178" y="3"/>
                    <a:pt x="184" y="4"/>
                    <a:pt x="188" y="6"/>
                  </a:cubicBezTo>
                  <a:cubicBezTo>
                    <a:pt x="193" y="8"/>
                    <a:pt x="196" y="11"/>
                    <a:pt x="197" y="16"/>
                  </a:cubicBezTo>
                  <a:cubicBezTo>
                    <a:pt x="199" y="21"/>
                    <a:pt x="199" y="27"/>
                    <a:pt x="199" y="30"/>
                  </a:cubicBezTo>
                  <a:cubicBezTo>
                    <a:pt x="199" y="32"/>
                    <a:pt x="199" y="33"/>
                    <a:pt x="199" y="34"/>
                  </a:cubicBezTo>
                  <a:cubicBezTo>
                    <a:pt x="199" y="35"/>
                    <a:pt x="199" y="35"/>
                    <a:pt x="192" y="36"/>
                  </a:cubicBezTo>
                  <a:cubicBezTo>
                    <a:pt x="192" y="40"/>
                    <a:pt x="191" y="38"/>
                    <a:pt x="194" y="4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2588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32" r:id="rId1"/>
  </p:sldLayoutIdLst>
  <p:hf hdr="0" ftr="0" dt="0"/>
  <p:txStyles>
    <p:titleStyle>
      <a:lvl1pPr algn="l" defTabSz="914126" rtl="0" eaLnBrk="1" latinLnBrk="0" hangingPunct="1">
        <a:lnSpc>
          <a:spcPct val="80000"/>
        </a:lnSpc>
        <a:spcBef>
          <a:spcPct val="0"/>
        </a:spcBef>
        <a:buNone/>
        <a:defRPr sz="4399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36449" indent="-336449" algn="l" defTabSz="914126" rtl="0" eaLnBrk="1" latinLnBrk="0" hangingPunct="1">
        <a:lnSpc>
          <a:spcPct val="80000"/>
        </a:lnSpc>
        <a:spcBef>
          <a:spcPts val="1799"/>
        </a:spcBef>
        <a:buClr>
          <a:schemeClr val="bg1"/>
        </a:buClr>
        <a:buSzPct val="100000"/>
        <a:buFont typeface="Arial" panose="020B0604020202020204" pitchFamily="34" charset="0"/>
        <a:buChar char="•"/>
        <a:defRPr sz="35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1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7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4320">
          <p15:clr>
            <a:srgbClr val="F26B43"/>
          </p15:clr>
        </p15:guide>
        <p15:guide id="2" pos="7680">
          <p15:clr>
            <a:srgbClr val="F26B43"/>
          </p15:clr>
        </p15:guide>
        <p15:guide id="3" orient="horz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0"/>
            </p:custDataLst>
            <p:extLst/>
          </p:nvPr>
        </p:nvGraphicFramePr>
        <p:xfrm>
          <a:off x="2122" y="2123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"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22" y="2123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600201"/>
            <a:ext cx="11176000" cy="4525963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9448800" y="64928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76C529-8D5A-6441-A244-EE237A51E4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459572"/>
            <a:ext cx="11176000" cy="857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196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</p:sldLayoutIdLst>
  <p:hf hdr="0" ftr="0" dt="0"/>
  <p:txStyles>
    <p:titleStyle>
      <a:lvl1pPr algn="l" defTabSz="1219080" rtl="0" eaLnBrk="1" latinLnBrk="0" hangingPunct="1">
        <a:lnSpc>
          <a:spcPct val="85000"/>
        </a:lnSpc>
        <a:spcBef>
          <a:spcPct val="0"/>
        </a:spcBef>
        <a:buNone/>
        <a:defRPr sz="3200" b="1" kern="1200" cap="none">
          <a:solidFill>
            <a:schemeClr val="accent6">
              <a:lumMod val="50000"/>
            </a:schemeClr>
          </a:solidFill>
          <a:latin typeface="Arial"/>
          <a:ea typeface="+mj-ea"/>
          <a:cs typeface="Arial"/>
        </a:defRPr>
      </a:lvl1pPr>
    </p:titleStyle>
    <p:bodyStyle>
      <a:lvl1pPr marL="292100" indent="-292100" algn="l" defTabSz="1219080" rtl="0" eaLnBrk="1" latinLnBrk="0" hangingPunct="1">
        <a:lnSpc>
          <a:spcPct val="90000"/>
        </a:lnSpc>
        <a:spcBef>
          <a:spcPts val="1800"/>
        </a:spcBef>
        <a:buClr>
          <a:srgbClr val="EE0000"/>
        </a:buClr>
        <a:buSzPct val="120000"/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/>
          <a:ea typeface="+mn-ea"/>
          <a:cs typeface="Arial"/>
        </a:defRPr>
      </a:lvl1pPr>
      <a:lvl2pPr marL="800100" indent="-304800" algn="l" defTabSz="1219080" rtl="0" eaLnBrk="1" latinLnBrk="0" hangingPunct="1">
        <a:lnSpc>
          <a:spcPct val="90000"/>
        </a:lnSpc>
        <a:spcBef>
          <a:spcPts val="600"/>
        </a:spcBef>
        <a:buClr>
          <a:schemeClr val="tx1">
            <a:lumMod val="75000"/>
            <a:lumOff val="25000"/>
          </a:schemeClr>
        </a:buClr>
        <a:buFont typeface="Wingdings" panose="05000000000000000000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Arial"/>
          <a:ea typeface="+mn-ea"/>
          <a:cs typeface="Arial"/>
        </a:defRPr>
      </a:lvl2pPr>
      <a:lvl3pPr marL="1320800" indent="-266700" algn="l" defTabSz="12190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/>
          <a:ea typeface="+mn-ea"/>
          <a:cs typeface="Arial"/>
        </a:defRPr>
      </a:lvl3pPr>
      <a:lvl4pPr marL="1892300" indent="-303213" algn="l" defTabSz="12190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tx1">
              <a:lumMod val="85000"/>
              <a:lumOff val="15000"/>
            </a:schemeClr>
          </a:solidFill>
          <a:latin typeface="Arial"/>
          <a:ea typeface="+mn-ea"/>
          <a:cs typeface="Arial"/>
        </a:defRPr>
      </a:lvl4pPr>
      <a:lvl5pPr marL="2400300" indent="-303213" algn="l" defTabSz="12190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»"/>
        <a:defRPr sz="2400" kern="1200">
          <a:solidFill>
            <a:schemeClr val="tx1">
              <a:lumMod val="85000"/>
              <a:lumOff val="15000"/>
            </a:schemeClr>
          </a:solidFill>
          <a:latin typeface="Arial"/>
          <a:ea typeface="+mn-ea"/>
          <a:cs typeface="Arial"/>
        </a:defRPr>
      </a:lvl5pPr>
      <a:lvl6pPr marL="3352464" indent="-304768" algn="l" defTabSz="1219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5" indent="-304768" algn="l" defTabSz="1219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4" indent="-304768" algn="l" defTabSz="1219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2" indent="-304768" algn="l" defTabSz="1219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28635" y="313533"/>
            <a:ext cx="10972271" cy="67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84058" y="1321594"/>
            <a:ext cx="10972271" cy="413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818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3200" b="1" kern="1200">
          <a:solidFill>
            <a:srgbClr val="EB1E25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E10000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E10000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E10000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E10000"/>
          </a:solidFill>
          <a:latin typeface="Arial" charset="0"/>
          <a:ea typeface="MS PGothic" pitchFamily="34" charset="-128"/>
          <a:cs typeface="Arial" charset="0"/>
        </a:defRPr>
      </a:lvl5pPr>
      <a:lvl6pPr marL="524108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6pPr>
      <a:lvl7pPr marL="1048213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7pPr>
      <a:lvl8pPr marL="1572318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8pPr>
      <a:lvl9pPr marL="2096423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284382" indent="-284382" algn="l" rtl="0" eaLnBrk="0" fontAlgn="base" hangingPunct="0">
        <a:spcBef>
          <a:spcPct val="20000"/>
        </a:spcBef>
        <a:spcAft>
          <a:spcPct val="0"/>
        </a:spcAft>
        <a:buClr>
          <a:srgbClr val="EB1E25"/>
        </a:buClr>
        <a:buFont typeface="Arial Narrow" pitchFamily="34" charset="0"/>
        <a:buChar char="●"/>
        <a:defRPr lang="en-US" sz="2200" b="1" kern="1200" dirty="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39856" indent="-19773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 Narrow" pitchFamily="34" charset="0"/>
        <a:buChar char="-"/>
        <a:defRPr lang="en-US" sz="2000" b="1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249716" indent="-20106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en-US" sz="1700" b="1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506328" indent="1919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en-US" sz="1400" b="1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30655" indent="1919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en-US" sz="1300" b="1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882585" indent="-262054" algn="l" defTabSz="104821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06689" indent="-262054" algn="l" defTabSz="104821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30800" indent="-262054" algn="l" defTabSz="104821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54902" indent="-262054" algn="l" defTabSz="104821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4108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8213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72318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96423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20531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44637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68741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92846" algn="l" defTabSz="104821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1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8580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126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48800" y="68580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238543" y="7516589"/>
            <a:ext cx="4742532" cy="1421957"/>
            <a:chOff x="-2961858" y="-4366796"/>
            <a:chExt cx="12193588" cy="3656014"/>
          </a:xfrm>
        </p:grpSpPr>
        <p:sp>
          <p:nvSpPr>
            <p:cNvPr id="8" name="Freeform 22"/>
            <p:cNvSpPr>
              <a:spLocks/>
            </p:cNvSpPr>
            <p:nvPr userDrawn="1"/>
          </p:nvSpPr>
          <p:spPr bwMode="auto">
            <a:xfrm>
              <a:off x="2349918" y="-3580983"/>
              <a:ext cx="717550" cy="2868613"/>
            </a:xfrm>
            <a:custGeom>
              <a:avLst/>
              <a:gdLst>
                <a:gd name="T0" fmla="*/ 239 w 335"/>
                <a:gd name="T1" fmla="*/ 43 h 1338"/>
                <a:gd name="T2" fmla="*/ 240 w 335"/>
                <a:gd name="T3" fmla="*/ 33 h 1338"/>
                <a:gd name="T4" fmla="*/ 160 w 335"/>
                <a:gd name="T5" fmla="*/ 0 h 1338"/>
                <a:gd name="T6" fmla="*/ 88 w 335"/>
                <a:gd name="T7" fmla="*/ 39 h 1338"/>
                <a:gd name="T8" fmla="*/ 89 w 335"/>
                <a:gd name="T9" fmla="*/ 44 h 1338"/>
                <a:gd name="T10" fmla="*/ 97 w 335"/>
                <a:gd name="T11" fmla="*/ 47 h 1338"/>
                <a:gd name="T12" fmla="*/ 96 w 335"/>
                <a:gd name="T13" fmla="*/ 104 h 1338"/>
                <a:gd name="T14" fmla="*/ 71 w 335"/>
                <a:gd name="T15" fmla="*/ 320 h 1338"/>
                <a:gd name="T16" fmla="*/ 6 w 335"/>
                <a:gd name="T17" fmla="*/ 675 h 1338"/>
                <a:gd name="T18" fmla="*/ 9 w 335"/>
                <a:gd name="T19" fmla="*/ 803 h 1338"/>
                <a:gd name="T20" fmla="*/ 11 w 335"/>
                <a:gd name="T21" fmla="*/ 841 h 1338"/>
                <a:gd name="T22" fmla="*/ 13 w 335"/>
                <a:gd name="T23" fmla="*/ 867 h 1338"/>
                <a:gd name="T24" fmla="*/ 12 w 335"/>
                <a:gd name="T25" fmla="*/ 894 h 1338"/>
                <a:gd name="T26" fmla="*/ 11 w 335"/>
                <a:gd name="T27" fmla="*/ 922 h 1338"/>
                <a:gd name="T28" fmla="*/ 10 w 335"/>
                <a:gd name="T29" fmla="*/ 944 h 1338"/>
                <a:gd name="T30" fmla="*/ 10 w 335"/>
                <a:gd name="T31" fmla="*/ 966 h 1338"/>
                <a:gd name="T32" fmla="*/ 11 w 335"/>
                <a:gd name="T33" fmla="*/ 986 h 1338"/>
                <a:gd name="T34" fmla="*/ 11 w 335"/>
                <a:gd name="T35" fmla="*/ 1013 h 1338"/>
                <a:gd name="T36" fmla="*/ 11 w 335"/>
                <a:gd name="T37" fmla="*/ 1038 h 1338"/>
                <a:gd name="T38" fmla="*/ 12 w 335"/>
                <a:gd name="T39" fmla="*/ 1059 h 1338"/>
                <a:gd name="T40" fmla="*/ 12 w 335"/>
                <a:gd name="T41" fmla="*/ 1078 h 1338"/>
                <a:gd name="T42" fmla="*/ 10 w 335"/>
                <a:gd name="T43" fmla="*/ 1090 h 1338"/>
                <a:gd name="T44" fmla="*/ 12 w 335"/>
                <a:gd name="T45" fmla="*/ 1106 h 1338"/>
                <a:gd name="T46" fmla="*/ 12 w 335"/>
                <a:gd name="T47" fmla="*/ 1121 h 1338"/>
                <a:gd name="T48" fmla="*/ 10 w 335"/>
                <a:gd name="T49" fmla="*/ 1138 h 1338"/>
                <a:gd name="T50" fmla="*/ 11 w 335"/>
                <a:gd name="T51" fmla="*/ 1152 h 1338"/>
                <a:gd name="T52" fmla="*/ 13 w 335"/>
                <a:gd name="T53" fmla="*/ 1166 h 1338"/>
                <a:gd name="T54" fmla="*/ 12 w 335"/>
                <a:gd name="T55" fmla="*/ 1183 h 1338"/>
                <a:gd name="T56" fmla="*/ 5 w 335"/>
                <a:gd name="T57" fmla="*/ 1209 h 1338"/>
                <a:gd name="T58" fmla="*/ 34 w 335"/>
                <a:gd name="T59" fmla="*/ 1327 h 1338"/>
                <a:gd name="T60" fmla="*/ 67 w 335"/>
                <a:gd name="T61" fmla="*/ 1333 h 1338"/>
                <a:gd name="T62" fmla="*/ 97 w 335"/>
                <a:gd name="T63" fmla="*/ 1335 h 1338"/>
                <a:gd name="T64" fmla="*/ 119 w 335"/>
                <a:gd name="T65" fmla="*/ 1336 h 1338"/>
                <a:gd name="T66" fmla="*/ 140 w 335"/>
                <a:gd name="T67" fmla="*/ 1336 h 1338"/>
                <a:gd name="T68" fmla="*/ 160 w 335"/>
                <a:gd name="T69" fmla="*/ 1337 h 1338"/>
                <a:gd name="T70" fmla="*/ 178 w 335"/>
                <a:gd name="T71" fmla="*/ 1338 h 1338"/>
                <a:gd name="T72" fmla="*/ 200 w 335"/>
                <a:gd name="T73" fmla="*/ 1337 h 1338"/>
                <a:gd name="T74" fmla="*/ 220 w 335"/>
                <a:gd name="T75" fmla="*/ 1336 h 1338"/>
                <a:gd name="T76" fmla="*/ 272 w 335"/>
                <a:gd name="T77" fmla="*/ 1333 h 1338"/>
                <a:gd name="T78" fmla="*/ 334 w 335"/>
                <a:gd name="T79" fmla="*/ 1229 h 1338"/>
                <a:gd name="T80" fmla="*/ 325 w 335"/>
                <a:gd name="T81" fmla="*/ 1189 h 1338"/>
                <a:gd name="T82" fmla="*/ 325 w 335"/>
                <a:gd name="T83" fmla="*/ 1176 h 1338"/>
                <a:gd name="T84" fmla="*/ 324 w 335"/>
                <a:gd name="T85" fmla="*/ 1162 h 1338"/>
                <a:gd name="T86" fmla="*/ 323 w 335"/>
                <a:gd name="T87" fmla="*/ 1147 h 1338"/>
                <a:gd name="T88" fmla="*/ 324 w 335"/>
                <a:gd name="T89" fmla="*/ 1129 h 1338"/>
                <a:gd name="T90" fmla="*/ 325 w 335"/>
                <a:gd name="T91" fmla="*/ 1114 h 1338"/>
                <a:gd name="T92" fmla="*/ 324 w 335"/>
                <a:gd name="T93" fmla="*/ 1098 h 1338"/>
                <a:gd name="T94" fmla="*/ 324 w 335"/>
                <a:gd name="T95" fmla="*/ 1077 h 1338"/>
                <a:gd name="T96" fmla="*/ 322 w 335"/>
                <a:gd name="T97" fmla="*/ 1057 h 1338"/>
                <a:gd name="T98" fmla="*/ 322 w 335"/>
                <a:gd name="T99" fmla="*/ 1032 h 1338"/>
                <a:gd name="T100" fmla="*/ 322 w 335"/>
                <a:gd name="T101" fmla="*/ 1011 h 1338"/>
                <a:gd name="T102" fmla="*/ 325 w 335"/>
                <a:gd name="T103" fmla="*/ 990 h 1338"/>
                <a:gd name="T104" fmla="*/ 324 w 335"/>
                <a:gd name="T105" fmla="*/ 965 h 1338"/>
                <a:gd name="T106" fmla="*/ 323 w 335"/>
                <a:gd name="T107" fmla="*/ 948 h 1338"/>
                <a:gd name="T108" fmla="*/ 321 w 335"/>
                <a:gd name="T109" fmla="*/ 925 h 1338"/>
                <a:gd name="T110" fmla="*/ 322 w 335"/>
                <a:gd name="T111" fmla="*/ 899 h 1338"/>
                <a:gd name="T112" fmla="*/ 324 w 335"/>
                <a:gd name="T113" fmla="*/ 879 h 1338"/>
                <a:gd name="T114" fmla="*/ 323 w 335"/>
                <a:gd name="T115" fmla="*/ 861 h 1338"/>
                <a:gd name="T116" fmla="*/ 322 w 335"/>
                <a:gd name="T117" fmla="*/ 836 h 1338"/>
                <a:gd name="T118" fmla="*/ 327 w 335"/>
                <a:gd name="T119" fmla="*/ 796 h 1338"/>
                <a:gd name="T120" fmla="*/ 299 w 335"/>
                <a:gd name="T121" fmla="*/ 530 h 1338"/>
                <a:gd name="T122" fmla="*/ 230 w 335"/>
                <a:gd name="T123" fmla="*/ 117 h 1338"/>
                <a:gd name="T124" fmla="*/ 234 w 335"/>
                <a:gd name="T125" fmla="*/ 6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" h="1338">
                  <a:moveTo>
                    <a:pt x="231" y="46"/>
                  </a:moveTo>
                  <a:cubicBezTo>
                    <a:pt x="233" y="45"/>
                    <a:pt x="235" y="45"/>
                    <a:pt x="238" y="45"/>
                  </a:cubicBezTo>
                  <a:cubicBezTo>
                    <a:pt x="239" y="45"/>
                    <a:pt x="239" y="44"/>
                    <a:pt x="239" y="43"/>
                  </a:cubicBezTo>
                  <a:cubicBezTo>
                    <a:pt x="239" y="43"/>
                    <a:pt x="239" y="42"/>
                    <a:pt x="240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1"/>
                    <a:pt x="240" y="40"/>
                    <a:pt x="240" y="33"/>
                  </a:cubicBezTo>
                  <a:cubicBezTo>
                    <a:pt x="239" y="27"/>
                    <a:pt x="238" y="26"/>
                    <a:pt x="237" y="22"/>
                  </a:cubicBezTo>
                  <a:cubicBezTo>
                    <a:pt x="236" y="18"/>
                    <a:pt x="234" y="11"/>
                    <a:pt x="224" y="6"/>
                  </a:cubicBezTo>
                  <a:cubicBezTo>
                    <a:pt x="214" y="2"/>
                    <a:pt x="188" y="0"/>
                    <a:pt x="160" y="0"/>
                  </a:cubicBezTo>
                  <a:cubicBezTo>
                    <a:pt x="132" y="0"/>
                    <a:pt x="108" y="4"/>
                    <a:pt x="100" y="8"/>
                  </a:cubicBezTo>
                  <a:cubicBezTo>
                    <a:pt x="92" y="13"/>
                    <a:pt x="91" y="20"/>
                    <a:pt x="89" y="25"/>
                  </a:cubicBezTo>
                  <a:cubicBezTo>
                    <a:pt x="88" y="30"/>
                    <a:pt x="88" y="36"/>
                    <a:pt x="88" y="39"/>
                  </a:cubicBezTo>
                  <a:cubicBezTo>
                    <a:pt x="87" y="41"/>
                    <a:pt x="87" y="42"/>
                    <a:pt x="88" y="43"/>
                  </a:cubicBezTo>
                  <a:cubicBezTo>
                    <a:pt x="88" y="43"/>
                    <a:pt x="89" y="43"/>
                    <a:pt x="89" y="43"/>
                  </a:cubicBezTo>
                  <a:cubicBezTo>
                    <a:pt x="89" y="43"/>
                    <a:pt x="89" y="44"/>
                    <a:pt x="89" y="44"/>
                  </a:cubicBezTo>
                  <a:cubicBezTo>
                    <a:pt x="89" y="45"/>
                    <a:pt x="90" y="45"/>
                    <a:pt x="92" y="45"/>
                  </a:cubicBezTo>
                  <a:cubicBezTo>
                    <a:pt x="94" y="45"/>
                    <a:pt x="94" y="45"/>
                    <a:pt x="95" y="45"/>
                  </a:cubicBezTo>
                  <a:cubicBezTo>
                    <a:pt x="96" y="45"/>
                    <a:pt x="97" y="46"/>
                    <a:pt x="97" y="47"/>
                  </a:cubicBezTo>
                  <a:cubicBezTo>
                    <a:pt x="96" y="52"/>
                    <a:pt x="91" y="66"/>
                    <a:pt x="89" y="74"/>
                  </a:cubicBezTo>
                  <a:cubicBezTo>
                    <a:pt x="87" y="82"/>
                    <a:pt x="87" y="88"/>
                    <a:pt x="90" y="94"/>
                  </a:cubicBezTo>
                  <a:cubicBezTo>
                    <a:pt x="93" y="99"/>
                    <a:pt x="96" y="102"/>
                    <a:pt x="96" y="104"/>
                  </a:cubicBezTo>
                  <a:cubicBezTo>
                    <a:pt x="97" y="107"/>
                    <a:pt x="97" y="118"/>
                    <a:pt x="97" y="134"/>
                  </a:cubicBezTo>
                  <a:cubicBezTo>
                    <a:pt x="96" y="150"/>
                    <a:pt x="92" y="194"/>
                    <a:pt x="89" y="221"/>
                  </a:cubicBezTo>
                  <a:cubicBezTo>
                    <a:pt x="86" y="247"/>
                    <a:pt x="78" y="286"/>
                    <a:pt x="71" y="320"/>
                  </a:cubicBezTo>
                  <a:cubicBezTo>
                    <a:pt x="65" y="353"/>
                    <a:pt x="53" y="424"/>
                    <a:pt x="47" y="457"/>
                  </a:cubicBezTo>
                  <a:cubicBezTo>
                    <a:pt x="41" y="491"/>
                    <a:pt x="31" y="538"/>
                    <a:pt x="25" y="572"/>
                  </a:cubicBezTo>
                  <a:cubicBezTo>
                    <a:pt x="18" y="606"/>
                    <a:pt x="11" y="642"/>
                    <a:pt x="6" y="675"/>
                  </a:cubicBezTo>
                  <a:cubicBezTo>
                    <a:pt x="1" y="708"/>
                    <a:pt x="1" y="730"/>
                    <a:pt x="1" y="745"/>
                  </a:cubicBezTo>
                  <a:cubicBezTo>
                    <a:pt x="1" y="759"/>
                    <a:pt x="0" y="774"/>
                    <a:pt x="1" y="782"/>
                  </a:cubicBezTo>
                  <a:cubicBezTo>
                    <a:pt x="2" y="790"/>
                    <a:pt x="7" y="796"/>
                    <a:pt x="9" y="803"/>
                  </a:cubicBezTo>
                  <a:cubicBezTo>
                    <a:pt x="11" y="809"/>
                    <a:pt x="10" y="818"/>
                    <a:pt x="9" y="823"/>
                  </a:cubicBezTo>
                  <a:cubicBezTo>
                    <a:pt x="9" y="827"/>
                    <a:pt x="10" y="831"/>
                    <a:pt x="11" y="833"/>
                  </a:cubicBezTo>
                  <a:cubicBezTo>
                    <a:pt x="12" y="835"/>
                    <a:pt x="12" y="839"/>
                    <a:pt x="11" y="841"/>
                  </a:cubicBezTo>
                  <a:cubicBezTo>
                    <a:pt x="10" y="843"/>
                    <a:pt x="10" y="844"/>
                    <a:pt x="10" y="849"/>
                  </a:cubicBezTo>
                  <a:cubicBezTo>
                    <a:pt x="10" y="854"/>
                    <a:pt x="10" y="858"/>
                    <a:pt x="10" y="860"/>
                  </a:cubicBezTo>
                  <a:cubicBezTo>
                    <a:pt x="11" y="862"/>
                    <a:pt x="12" y="864"/>
                    <a:pt x="13" y="867"/>
                  </a:cubicBezTo>
                  <a:cubicBezTo>
                    <a:pt x="13" y="869"/>
                    <a:pt x="10" y="872"/>
                    <a:pt x="10" y="875"/>
                  </a:cubicBezTo>
                  <a:cubicBezTo>
                    <a:pt x="10" y="877"/>
                    <a:pt x="10" y="879"/>
                    <a:pt x="10" y="884"/>
                  </a:cubicBezTo>
                  <a:cubicBezTo>
                    <a:pt x="10" y="888"/>
                    <a:pt x="11" y="892"/>
                    <a:pt x="12" y="894"/>
                  </a:cubicBezTo>
                  <a:cubicBezTo>
                    <a:pt x="13" y="897"/>
                    <a:pt x="11" y="900"/>
                    <a:pt x="11" y="901"/>
                  </a:cubicBezTo>
                  <a:cubicBezTo>
                    <a:pt x="10" y="903"/>
                    <a:pt x="10" y="905"/>
                    <a:pt x="10" y="912"/>
                  </a:cubicBezTo>
                  <a:cubicBezTo>
                    <a:pt x="10" y="918"/>
                    <a:pt x="10" y="920"/>
                    <a:pt x="11" y="922"/>
                  </a:cubicBezTo>
                  <a:cubicBezTo>
                    <a:pt x="12" y="923"/>
                    <a:pt x="13" y="925"/>
                    <a:pt x="13" y="927"/>
                  </a:cubicBezTo>
                  <a:cubicBezTo>
                    <a:pt x="13" y="929"/>
                    <a:pt x="11" y="930"/>
                    <a:pt x="10" y="932"/>
                  </a:cubicBezTo>
                  <a:cubicBezTo>
                    <a:pt x="10" y="934"/>
                    <a:pt x="10" y="941"/>
                    <a:pt x="10" y="944"/>
                  </a:cubicBezTo>
                  <a:cubicBezTo>
                    <a:pt x="10" y="947"/>
                    <a:pt x="12" y="950"/>
                    <a:pt x="12" y="951"/>
                  </a:cubicBezTo>
                  <a:cubicBezTo>
                    <a:pt x="13" y="953"/>
                    <a:pt x="12" y="956"/>
                    <a:pt x="11" y="957"/>
                  </a:cubicBezTo>
                  <a:cubicBezTo>
                    <a:pt x="10" y="959"/>
                    <a:pt x="10" y="960"/>
                    <a:pt x="10" y="966"/>
                  </a:cubicBezTo>
                  <a:cubicBezTo>
                    <a:pt x="10" y="971"/>
                    <a:pt x="11" y="974"/>
                    <a:pt x="11" y="975"/>
                  </a:cubicBezTo>
                  <a:cubicBezTo>
                    <a:pt x="12" y="977"/>
                    <a:pt x="13" y="979"/>
                    <a:pt x="13" y="981"/>
                  </a:cubicBezTo>
                  <a:cubicBezTo>
                    <a:pt x="14" y="983"/>
                    <a:pt x="12" y="984"/>
                    <a:pt x="11" y="986"/>
                  </a:cubicBezTo>
                  <a:cubicBezTo>
                    <a:pt x="10" y="988"/>
                    <a:pt x="10" y="991"/>
                    <a:pt x="10" y="995"/>
                  </a:cubicBezTo>
                  <a:cubicBezTo>
                    <a:pt x="10" y="1000"/>
                    <a:pt x="11" y="1003"/>
                    <a:pt x="12" y="1005"/>
                  </a:cubicBezTo>
                  <a:cubicBezTo>
                    <a:pt x="13" y="1007"/>
                    <a:pt x="12" y="1010"/>
                    <a:pt x="11" y="1013"/>
                  </a:cubicBezTo>
                  <a:cubicBezTo>
                    <a:pt x="11" y="1016"/>
                    <a:pt x="11" y="1017"/>
                    <a:pt x="10" y="1021"/>
                  </a:cubicBezTo>
                  <a:cubicBezTo>
                    <a:pt x="10" y="1025"/>
                    <a:pt x="11" y="1029"/>
                    <a:pt x="12" y="1031"/>
                  </a:cubicBezTo>
                  <a:cubicBezTo>
                    <a:pt x="13" y="1033"/>
                    <a:pt x="12" y="1036"/>
                    <a:pt x="11" y="1038"/>
                  </a:cubicBezTo>
                  <a:cubicBezTo>
                    <a:pt x="10" y="1040"/>
                    <a:pt x="10" y="1042"/>
                    <a:pt x="10" y="1048"/>
                  </a:cubicBezTo>
                  <a:cubicBezTo>
                    <a:pt x="10" y="1052"/>
                    <a:pt x="11" y="1053"/>
                    <a:pt x="12" y="1054"/>
                  </a:cubicBezTo>
                  <a:cubicBezTo>
                    <a:pt x="13" y="1055"/>
                    <a:pt x="13" y="1058"/>
                    <a:pt x="12" y="1059"/>
                  </a:cubicBezTo>
                  <a:cubicBezTo>
                    <a:pt x="12" y="1061"/>
                    <a:pt x="11" y="1061"/>
                    <a:pt x="11" y="1063"/>
                  </a:cubicBezTo>
                  <a:cubicBezTo>
                    <a:pt x="10" y="1064"/>
                    <a:pt x="10" y="1067"/>
                    <a:pt x="10" y="1071"/>
                  </a:cubicBezTo>
                  <a:cubicBezTo>
                    <a:pt x="10" y="1075"/>
                    <a:pt x="11" y="1077"/>
                    <a:pt x="12" y="1078"/>
                  </a:cubicBezTo>
                  <a:cubicBezTo>
                    <a:pt x="13" y="1079"/>
                    <a:pt x="13" y="1080"/>
                    <a:pt x="13" y="1082"/>
                  </a:cubicBezTo>
                  <a:cubicBezTo>
                    <a:pt x="13" y="1084"/>
                    <a:pt x="12" y="1084"/>
                    <a:pt x="11" y="1086"/>
                  </a:cubicBezTo>
                  <a:cubicBezTo>
                    <a:pt x="10" y="1088"/>
                    <a:pt x="10" y="1087"/>
                    <a:pt x="10" y="1090"/>
                  </a:cubicBezTo>
                  <a:cubicBezTo>
                    <a:pt x="10" y="1093"/>
                    <a:pt x="10" y="1095"/>
                    <a:pt x="10" y="1096"/>
                  </a:cubicBezTo>
                  <a:cubicBezTo>
                    <a:pt x="10" y="1097"/>
                    <a:pt x="12" y="1099"/>
                    <a:pt x="12" y="1101"/>
                  </a:cubicBezTo>
                  <a:cubicBezTo>
                    <a:pt x="13" y="1103"/>
                    <a:pt x="13" y="1104"/>
                    <a:pt x="12" y="1106"/>
                  </a:cubicBezTo>
                  <a:cubicBezTo>
                    <a:pt x="12" y="1108"/>
                    <a:pt x="11" y="1109"/>
                    <a:pt x="11" y="1110"/>
                  </a:cubicBezTo>
                  <a:cubicBezTo>
                    <a:pt x="11" y="1111"/>
                    <a:pt x="10" y="1112"/>
                    <a:pt x="10" y="1114"/>
                  </a:cubicBezTo>
                  <a:cubicBezTo>
                    <a:pt x="11" y="1117"/>
                    <a:pt x="11" y="1120"/>
                    <a:pt x="12" y="1121"/>
                  </a:cubicBezTo>
                  <a:cubicBezTo>
                    <a:pt x="13" y="1123"/>
                    <a:pt x="13" y="1125"/>
                    <a:pt x="13" y="1126"/>
                  </a:cubicBezTo>
                  <a:cubicBezTo>
                    <a:pt x="13" y="1128"/>
                    <a:pt x="12" y="1128"/>
                    <a:pt x="11" y="1130"/>
                  </a:cubicBezTo>
                  <a:cubicBezTo>
                    <a:pt x="10" y="1132"/>
                    <a:pt x="10" y="1134"/>
                    <a:pt x="10" y="1138"/>
                  </a:cubicBezTo>
                  <a:cubicBezTo>
                    <a:pt x="10" y="1142"/>
                    <a:pt x="11" y="1142"/>
                    <a:pt x="12" y="1143"/>
                  </a:cubicBezTo>
                  <a:cubicBezTo>
                    <a:pt x="13" y="1144"/>
                    <a:pt x="13" y="1146"/>
                    <a:pt x="13" y="1147"/>
                  </a:cubicBezTo>
                  <a:cubicBezTo>
                    <a:pt x="13" y="1148"/>
                    <a:pt x="12" y="1151"/>
                    <a:pt x="11" y="1152"/>
                  </a:cubicBezTo>
                  <a:cubicBezTo>
                    <a:pt x="11" y="1153"/>
                    <a:pt x="11" y="1153"/>
                    <a:pt x="11" y="1156"/>
                  </a:cubicBezTo>
                  <a:cubicBezTo>
                    <a:pt x="11" y="1159"/>
                    <a:pt x="11" y="1160"/>
                    <a:pt x="11" y="1162"/>
                  </a:cubicBezTo>
                  <a:cubicBezTo>
                    <a:pt x="12" y="1163"/>
                    <a:pt x="13" y="1165"/>
                    <a:pt x="13" y="1166"/>
                  </a:cubicBezTo>
                  <a:cubicBezTo>
                    <a:pt x="13" y="1167"/>
                    <a:pt x="12" y="1169"/>
                    <a:pt x="11" y="1170"/>
                  </a:cubicBezTo>
                  <a:cubicBezTo>
                    <a:pt x="10" y="1171"/>
                    <a:pt x="11" y="1173"/>
                    <a:pt x="11" y="1175"/>
                  </a:cubicBezTo>
                  <a:cubicBezTo>
                    <a:pt x="11" y="1177"/>
                    <a:pt x="12" y="1181"/>
                    <a:pt x="12" y="1183"/>
                  </a:cubicBezTo>
                  <a:cubicBezTo>
                    <a:pt x="13" y="1185"/>
                    <a:pt x="12" y="1187"/>
                    <a:pt x="11" y="1189"/>
                  </a:cubicBezTo>
                  <a:cubicBezTo>
                    <a:pt x="11" y="1191"/>
                    <a:pt x="11" y="1192"/>
                    <a:pt x="11" y="1194"/>
                  </a:cubicBezTo>
                  <a:cubicBezTo>
                    <a:pt x="10" y="1196"/>
                    <a:pt x="10" y="1200"/>
                    <a:pt x="5" y="1209"/>
                  </a:cubicBezTo>
                  <a:cubicBezTo>
                    <a:pt x="0" y="1217"/>
                    <a:pt x="1" y="1223"/>
                    <a:pt x="2" y="1240"/>
                  </a:cubicBezTo>
                  <a:cubicBezTo>
                    <a:pt x="3" y="1257"/>
                    <a:pt x="3" y="1279"/>
                    <a:pt x="14" y="1303"/>
                  </a:cubicBezTo>
                  <a:cubicBezTo>
                    <a:pt x="26" y="1327"/>
                    <a:pt x="32" y="1326"/>
                    <a:pt x="34" y="1327"/>
                  </a:cubicBezTo>
                  <a:cubicBezTo>
                    <a:pt x="35" y="1328"/>
                    <a:pt x="41" y="1330"/>
                    <a:pt x="44" y="1330"/>
                  </a:cubicBezTo>
                  <a:cubicBezTo>
                    <a:pt x="46" y="1330"/>
                    <a:pt x="54" y="1332"/>
                    <a:pt x="56" y="1332"/>
                  </a:cubicBezTo>
                  <a:cubicBezTo>
                    <a:pt x="59" y="1333"/>
                    <a:pt x="65" y="1332"/>
                    <a:pt x="67" y="1333"/>
                  </a:cubicBezTo>
                  <a:cubicBezTo>
                    <a:pt x="69" y="1334"/>
                    <a:pt x="77" y="1334"/>
                    <a:pt x="79" y="1334"/>
                  </a:cubicBezTo>
                  <a:cubicBezTo>
                    <a:pt x="81" y="1335"/>
                    <a:pt x="86" y="1334"/>
                    <a:pt x="88" y="1335"/>
                  </a:cubicBezTo>
                  <a:cubicBezTo>
                    <a:pt x="91" y="1335"/>
                    <a:pt x="95" y="1336"/>
                    <a:pt x="97" y="1335"/>
                  </a:cubicBezTo>
                  <a:cubicBezTo>
                    <a:pt x="99" y="1335"/>
                    <a:pt x="103" y="1335"/>
                    <a:pt x="105" y="1336"/>
                  </a:cubicBezTo>
                  <a:cubicBezTo>
                    <a:pt x="107" y="1337"/>
                    <a:pt x="110" y="1336"/>
                    <a:pt x="112" y="1335"/>
                  </a:cubicBezTo>
                  <a:cubicBezTo>
                    <a:pt x="114" y="1334"/>
                    <a:pt x="117" y="1335"/>
                    <a:pt x="119" y="1336"/>
                  </a:cubicBezTo>
                  <a:cubicBezTo>
                    <a:pt x="121" y="1337"/>
                    <a:pt x="123" y="1337"/>
                    <a:pt x="126" y="1336"/>
                  </a:cubicBezTo>
                  <a:cubicBezTo>
                    <a:pt x="128" y="1335"/>
                    <a:pt x="130" y="1336"/>
                    <a:pt x="132" y="1336"/>
                  </a:cubicBezTo>
                  <a:cubicBezTo>
                    <a:pt x="134" y="1337"/>
                    <a:pt x="138" y="1337"/>
                    <a:pt x="140" y="1336"/>
                  </a:cubicBezTo>
                  <a:cubicBezTo>
                    <a:pt x="142" y="1336"/>
                    <a:pt x="145" y="1337"/>
                    <a:pt x="147" y="1337"/>
                  </a:cubicBezTo>
                  <a:cubicBezTo>
                    <a:pt x="149" y="1338"/>
                    <a:pt x="152" y="1337"/>
                    <a:pt x="154" y="1337"/>
                  </a:cubicBezTo>
                  <a:cubicBezTo>
                    <a:pt x="156" y="1336"/>
                    <a:pt x="158" y="1336"/>
                    <a:pt x="160" y="1337"/>
                  </a:cubicBezTo>
                  <a:cubicBezTo>
                    <a:pt x="162" y="1337"/>
                    <a:pt x="166" y="1338"/>
                    <a:pt x="167" y="1338"/>
                  </a:cubicBezTo>
                  <a:cubicBezTo>
                    <a:pt x="169" y="1337"/>
                    <a:pt x="171" y="1337"/>
                    <a:pt x="173" y="1337"/>
                  </a:cubicBezTo>
                  <a:cubicBezTo>
                    <a:pt x="175" y="1337"/>
                    <a:pt x="177" y="1338"/>
                    <a:pt x="178" y="1338"/>
                  </a:cubicBezTo>
                  <a:cubicBezTo>
                    <a:pt x="180" y="1338"/>
                    <a:pt x="181" y="1338"/>
                    <a:pt x="185" y="1337"/>
                  </a:cubicBezTo>
                  <a:cubicBezTo>
                    <a:pt x="187" y="1336"/>
                    <a:pt x="190" y="1338"/>
                    <a:pt x="192" y="1337"/>
                  </a:cubicBezTo>
                  <a:cubicBezTo>
                    <a:pt x="195" y="1337"/>
                    <a:pt x="199" y="1337"/>
                    <a:pt x="200" y="1337"/>
                  </a:cubicBezTo>
                  <a:cubicBezTo>
                    <a:pt x="202" y="1336"/>
                    <a:pt x="204" y="1337"/>
                    <a:pt x="206" y="1337"/>
                  </a:cubicBezTo>
                  <a:cubicBezTo>
                    <a:pt x="209" y="1337"/>
                    <a:pt x="211" y="1337"/>
                    <a:pt x="213" y="1336"/>
                  </a:cubicBezTo>
                  <a:cubicBezTo>
                    <a:pt x="215" y="1336"/>
                    <a:pt x="217" y="1337"/>
                    <a:pt x="220" y="1336"/>
                  </a:cubicBezTo>
                  <a:cubicBezTo>
                    <a:pt x="222" y="1336"/>
                    <a:pt x="225" y="1336"/>
                    <a:pt x="226" y="1335"/>
                  </a:cubicBezTo>
                  <a:cubicBezTo>
                    <a:pt x="229" y="1334"/>
                    <a:pt x="236" y="1336"/>
                    <a:pt x="239" y="1335"/>
                  </a:cubicBezTo>
                  <a:cubicBezTo>
                    <a:pt x="242" y="1334"/>
                    <a:pt x="255" y="1334"/>
                    <a:pt x="272" y="1333"/>
                  </a:cubicBezTo>
                  <a:cubicBezTo>
                    <a:pt x="288" y="1332"/>
                    <a:pt x="303" y="1330"/>
                    <a:pt x="310" y="1324"/>
                  </a:cubicBezTo>
                  <a:cubicBezTo>
                    <a:pt x="316" y="1318"/>
                    <a:pt x="328" y="1292"/>
                    <a:pt x="331" y="1274"/>
                  </a:cubicBezTo>
                  <a:cubicBezTo>
                    <a:pt x="334" y="1256"/>
                    <a:pt x="335" y="1248"/>
                    <a:pt x="334" y="1229"/>
                  </a:cubicBezTo>
                  <a:cubicBezTo>
                    <a:pt x="334" y="1210"/>
                    <a:pt x="331" y="1210"/>
                    <a:pt x="328" y="1205"/>
                  </a:cubicBezTo>
                  <a:cubicBezTo>
                    <a:pt x="326" y="1200"/>
                    <a:pt x="326" y="1199"/>
                    <a:pt x="326" y="1196"/>
                  </a:cubicBezTo>
                  <a:cubicBezTo>
                    <a:pt x="326" y="1192"/>
                    <a:pt x="325" y="1191"/>
                    <a:pt x="325" y="1189"/>
                  </a:cubicBezTo>
                  <a:cubicBezTo>
                    <a:pt x="325" y="1188"/>
                    <a:pt x="324" y="1187"/>
                    <a:pt x="323" y="1186"/>
                  </a:cubicBezTo>
                  <a:cubicBezTo>
                    <a:pt x="323" y="1184"/>
                    <a:pt x="323" y="1183"/>
                    <a:pt x="324" y="1181"/>
                  </a:cubicBezTo>
                  <a:cubicBezTo>
                    <a:pt x="324" y="1179"/>
                    <a:pt x="325" y="1179"/>
                    <a:pt x="325" y="1176"/>
                  </a:cubicBezTo>
                  <a:cubicBezTo>
                    <a:pt x="325" y="1173"/>
                    <a:pt x="325" y="1172"/>
                    <a:pt x="324" y="1170"/>
                  </a:cubicBezTo>
                  <a:cubicBezTo>
                    <a:pt x="324" y="1168"/>
                    <a:pt x="323" y="1168"/>
                    <a:pt x="323" y="1166"/>
                  </a:cubicBezTo>
                  <a:cubicBezTo>
                    <a:pt x="323" y="1164"/>
                    <a:pt x="323" y="1164"/>
                    <a:pt x="324" y="1162"/>
                  </a:cubicBezTo>
                  <a:cubicBezTo>
                    <a:pt x="325" y="1160"/>
                    <a:pt x="325" y="1160"/>
                    <a:pt x="325" y="1157"/>
                  </a:cubicBezTo>
                  <a:cubicBezTo>
                    <a:pt x="326" y="1154"/>
                    <a:pt x="325" y="1153"/>
                    <a:pt x="324" y="1152"/>
                  </a:cubicBezTo>
                  <a:cubicBezTo>
                    <a:pt x="323" y="1150"/>
                    <a:pt x="323" y="1150"/>
                    <a:pt x="323" y="1147"/>
                  </a:cubicBezTo>
                  <a:cubicBezTo>
                    <a:pt x="323" y="1144"/>
                    <a:pt x="323" y="1144"/>
                    <a:pt x="324" y="1142"/>
                  </a:cubicBezTo>
                  <a:cubicBezTo>
                    <a:pt x="325" y="1140"/>
                    <a:pt x="325" y="1140"/>
                    <a:pt x="325" y="1136"/>
                  </a:cubicBezTo>
                  <a:cubicBezTo>
                    <a:pt x="325" y="1132"/>
                    <a:pt x="325" y="1131"/>
                    <a:pt x="324" y="1129"/>
                  </a:cubicBezTo>
                  <a:cubicBezTo>
                    <a:pt x="322" y="1127"/>
                    <a:pt x="323" y="1127"/>
                    <a:pt x="323" y="1125"/>
                  </a:cubicBezTo>
                  <a:cubicBezTo>
                    <a:pt x="323" y="1123"/>
                    <a:pt x="322" y="1123"/>
                    <a:pt x="324" y="1121"/>
                  </a:cubicBezTo>
                  <a:cubicBezTo>
                    <a:pt x="325" y="1119"/>
                    <a:pt x="325" y="1119"/>
                    <a:pt x="325" y="1114"/>
                  </a:cubicBezTo>
                  <a:cubicBezTo>
                    <a:pt x="325" y="1110"/>
                    <a:pt x="325" y="1108"/>
                    <a:pt x="324" y="1106"/>
                  </a:cubicBezTo>
                  <a:cubicBezTo>
                    <a:pt x="323" y="1104"/>
                    <a:pt x="323" y="1104"/>
                    <a:pt x="323" y="1102"/>
                  </a:cubicBezTo>
                  <a:cubicBezTo>
                    <a:pt x="323" y="1100"/>
                    <a:pt x="323" y="1100"/>
                    <a:pt x="324" y="1098"/>
                  </a:cubicBezTo>
                  <a:cubicBezTo>
                    <a:pt x="325" y="1096"/>
                    <a:pt x="325" y="1094"/>
                    <a:pt x="325" y="1090"/>
                  </a:cubicBezTo>
                  <a:cubicBezTo>
                    <a:pt x="324" y="1085"/>
                    <a:pt x="324" y="1085"/>
                    <a:pt x="323" y="1083"/>
                  </a:cubicBezTo>
                  <a:cubicBezTo>
                    <a:pt x="322" y="1080"/>
                    <a:pt x="322" y="1079"/>
                    <a:pt x="324" y="1077"/>
                  </a:cubicBezTo>
                  <a:cubicBezTo>
                    <a:pt x="325" y="1075"/>
                    <a:pt x="325" y="1073"/>
                    <a:pt x="325" y="1069"/>
                  </a:cubicBezTo>
                  <a:cubicBezTo>
                    <a:pt x="325" y="1066"/>
                    <a:pt x="325" y="1062"/>
                    <a:pt x="324" y="1060"/>
                  </a:cubicBezTo>
                  <a:cubicBezTo>
                    <a:pt x="322" y="1059"/>
                    <a:pt x="322" y="1059"/>
                    <a:pt x="322" y="1057"/>
                  </a:cubicBezTo>
                  <a:cubicBezTo>
                    <a:pt x="323" y="1055"/>
                    <a:pt x="322" y="1054"/>
                    <a:pt x="324" y="1052"/>
                  </a:cubicBezTo>
                  <a:cubicBezTo>
                    <a:pt x="325" y="1049"/>
                    <a:pt x="324" y="1046"/>
                    <a:pt x="324" y="1041"/>
                  </a:cubicBezTo>
                  <a:cubicBezTo>
                    <a:pt x="324" y="1035"/>
                    <a:pt x="323" y="1035"/>
                    <a:pt x="322" y="1032"/>
                  </a:cubicBezTo>
                  <a:cubicBezTo>
                    <a:pt x="321" y="1030"/>
                    <a:pt x="322" y="1030"/>
                    <a:pt x="324" y="1028"/>
                  </a:cubicBezTo>
                  <a:cubicBezTo>
                    <a:pt x="325" y="1025"/>
                    <a:pt x="324" y="1024"/>
                    <a:pt x="325" y="1019"/>
                  </a:cubicBezTo>
                  <a:cubicBezTo>
                    <a:pt x="325" y="1014"/>
                    <a:pt x="323" y="1013"/>
                    <a:pt x="322" y="1011"/>
                  </a:cubicBezTo>
                  <a:cubicBezTo>
                    <a:pt x="321" y="1009"/>
                    <a:pt x="322" y="1009"/>
                    <a:pt x="322" y="1006"/>
                  </a:cubicBezTo>
                  <a:cubicBezTo>
                    <a:pt x="322" y="1003"/>
                    <a:pt x="323" y="1002"/>
                    <a:pt x="324" y="1000"/>
                  </a:cubicBezTo>
                  <a:cubicBezTo>
                    <a:pt x="325" y="999"/>
                    <a:pt x="325" y="995"/>
                    <a:pt x="325" y="990"/>
                  </a:cubicBezTo>
                  <a:cubicBezTo>
                    <a:pt x="324" y="986"/>
                    <a:pt x="322" y="981"/>
                    <a:pt x="322" y="980"/>
                  </a:cubicBezTo>
                  <a:cubicBezTo>
                    <a:pt x="322" y="978"/>
                    <a:pt x="323" y="977"/>
                    <a:pt x="324" y="975"/>
                  </a:cubicBezTo>
                  <a:cubicBezTo>
                    <a:pt x="325" y="972"/>
                    <a:pt x="324" y="970"/>
                    <a:pt x="324" y="965"/>
                  </a:cubicBezTo>
                  <a:cubicBezTo>
                    <a:pt x="324" y="960"/>
                    <a:pt x="324" y="958"/>
                    <a:pt x="323" y="956"/>
                  </a:cubicBezTo>
                  <a:cubicBezTo>
                    <a:pt x="322" y="955"/>
                    <a:pt x="322" y="955"/>
                    <a:pt x="322" y="952"/>
                  </a:cubicBezTo>
                  <a:cubicBezTo>
                    <a:pt x="322" y="950"/>
                    <a:pt x="321" y="949"/>
                    <a:pt x="323" y="948"/>
                  </a:cubicBezTo>
                  <a:cubicBezTo>
                    <a:pt x="324" y="946"/>
                    <a:pt x="324" y="946"/>
                    <a:pt x="324" y="941"/>
                  </a:cubicBezTo>
                  <a:cubicBezTo>
                    <a:pt x="324" y="937"/>
                    <a:pt x="324" y="931"/>
                    <a:pt x="323" y="930"/>
                  </a:cubicBezTo>
                  <a:cubicBezTo>
                    <a:pt x="322" y="928"/>
                    <a:pt x="321" y="927"/>
                    <a:pt x="321" y="925"/>
                  </a:cubicBezTo>
                  <a:cubicBezTo>
                    <a:pt x="321" y="924"/>
                    <a:pt x="321" y="923"/>
                    <a:pt x="322" y="921"/>
                  </a:cubicBezTo>
                  <a:cubicBezTo>
                    <a:pt x="324" y="919"/>
                    <a:pt x="324" y="915"/>
                    <a:pt x="324" y="909"/>
                  </a:cubicBezTo>
                  <a:cubicBezTo>
                    <a:pt x="324" y="904"/>
                    <a:pt x="324" y="901"/>
                    <a:pt x="322" y="899"/>
                  </a:cubicBezTo>
                  <a:cubicBezTo>
                    <a:pt x="321" y="898"/>
                    <a:pt x="321" y="898"/>
                    <a:pt x="321" y="895"/>
                  </a:cubicBezTo>
                  <a:cubicBezTo>
                    <a:pt x="322" y="893"/>
                    <a:pt x="321" y="893"/>
                    <a:pt x="323" y="891"/>
                  </a:cubicBezTo>
                  <a:cubicBezTo>
                    <a:pt x="324" y="889"/>
                    <a:pt x="324" y="884"/>
                    <a:pt x="324" y="879"/>
                  </a:cubicBezTo>
                  <a:cubicBezTo>
                    <a:pt x="324" y="874"/>
                    <a:pt x="323" y="872"/>
                    <a:pt x="322" y="870"/>
                  </a:cubicBezTo>
                  <a:cubicBezTo>
                    <a:pt x="321" y="868"/>
                    <a:pt x="321" y="867"/>
                    <a:pt x="321" y="866"/>
                  </a:cubicBezTo>
                  <a:cubicBezTo>
                    <a:pt x="322" y="864"/>
                    <a:pt x="322" y="862"/>
                    <a:pt x="323" y="861"/>
                  </a:cubicBezTo>
                  <a:cubicBezTo>
                    <a:pt x="324" y="859"/>
                    <a:pt x="324" y="857"/>
                    <a:pt x="324" y="851"/>
                  </a:cubicBezTo>
                  <a:cubicBezTo>
                    <a:pt x="324" y="846"/>
                    <a:pt x="324" y="842"/>
                    <a:pt x="323" y="841"/>
                  </a:cubicBezTo>
                  <a:cubicBezTo>
                    <a:pt x="322" y="840"/>
                    <a:pt x="321" y="838"/>
                    <a:pt x="322" y="836"/>
                  </a:cubicBezTo>
                  <a:cubicBezTo>
                    <a:pt x="322" y="834"/>
                    <a:pt x="321" y="833"/>
                    <a:pt x="323" y="831"/>
                  </a:cubicBezTo>
                  <a:cubicBezTo>
                    <a:pt x="325" y="829"/>
                    <a:pt x="324" y="823"/>
                    <a:pt x="324" y="815"/>
                  </a:cubicBezTo>
                  <a:cubicBezTo>
                    <a:pt x="324" y="807"/>
                    <a:pt x="325" y="801"/>
                    <a:pt x="327" y="796"/>
                  </a:cubicBezTo>
                  <a:cubicBezTo>
                    <a:pt x="329" y="791"/>
                    <a:pt x="332" y="789"/>
                    <a:pt x="332" y="780"/>
                  </a:cubicBezTo>
                  <a:cubicBezTo>
                    <a:pt x="333" y="772"/>
                    <a:pt x="333" y="747"/>
                    <a:pt x="330" y="700"/>
                  </a:cubicBezTo>
                  <a:cubicBezTo>
                    <a:pt x="327" y="654"/>
                    <a:pt x="311" y="590"/>
                    <a:pt x="299" y="530"/>
                  </a:cubicBezTo>
                  <a:cubicBezTo>
                    <a:pt x="288" y="469"/>
                    <a:pt x="269" y="375"/>
                    <a:pt x="258" y="317"/>
                  </a:cubicBezTo>
                  <a:cubicBezTo>
                    <a:pt x="247" y="260"/>
                    <a:pt x="238" y="211"/>
                    <a:pt x="235" y="187"/>
                  </a:cubicBezTo>
                  <a:cubicBezTo>
                    <a:pt x="232" y="163"/>
                    <a:pt x="231" y="126"/>
                    <a:pt x="230" y="117"/>
                  </a:cubicBezTo>
                  <a:cubicBezTo>
                    <a:pt x="230" y="108"/>
                    <a:pt x="230" y="103"/>
                    <a:pt x="230" y="102"/>
                  </a:cubicBezTo>
                  <a:cubicBezTo>
                    <a:pt x="231" y="101"/>
                    <a:pt x="235" y="96"/>
                    <a:pt x="238" y="89"/>
                  </a:cubicBezTo>
                  <a:cubicBezTo>
                    <a:pt x="241" y="82"/>
                    <a:pt x="237" y="71"/>
                    <a:pt x="234" y="62"/>
                  </a:cubicBezTo>
                  <a:cubicBezTo>
                    <a:pt x="231" y="55"/>
                    <a:pt x="230" y="53"/>
                    <a:pt x="229" y="49"/>
                  </a:cubicBezTo>
                  <a:cubicBezTo>
                    <a:pt x="229" y="46"/>
                    <a:pt x="229" y="46"/>
                    <a:pt x="231" y="4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9" name="Freeform 23"/>
            <p:cNvSpPr>
              <a:spLocks/>
            </p:cNvSpPr>
            <p:nvPr userDrawn="1"/>
          </p:nvSpPr>
          <p:spPr bwMode="auto">
            <a:xfrm>
              <a:off x="3210343" y="-2287170"/>
              <a:ext cx="815975" cy="1574800"/>
            </a:xfrm>
            <a:custGeom>
              <a:avLst/>
              <a:gdLst>
                <a:gd name="T0" fmla="*/ 39 w 381"/>
                <a:gd name="T1" fmla="*/ 6 h 735"/>
                <a:gd name="T2" fmla="*/ 35 w 381"/>
                <a:gd name="T3" fmla="*/ 14 h 735"/>
                <a:gd name="T4" fmla="*/ 37 w 381"/>
                <a:gd name="T5" fmla="*/ 21 h 735"/>
                <a:gd name="T6" fmla="*/ 31 w 381"/>
                <a:gd name="T7" fmla="*/ 42 h 735"/>
                <a:gd name="T8" fmla="*/ 11 w 381"/>
                <a:gd name="T9" fmla="*/ 79 h 735"/>
                <a:gd name="T10" fmla="*/ 1 w 381"/>
                <a:gd name="T11" fmla="*/ 115 h 735"/>
                <a:gd name="T12" fmla="*/ 0 w 381"/>
                <a:gd name="T13" fmla="*/ 666 h 735"/>
                <a:gd name="T14" fmla="*/ 3 w 381"/>
                <a:gd name="T15" fmla="*/ 685 h 735"/>
                <a:gd name="T16" fmla="*/ 20 w 381"/>
                <a:gd name="T17" fmla="*/ 697 h 735"/>
                <a:gd name="T18" fmla="*/ 39 w 381"/>
                <a:gd name="T19" fmla="*/ 708 h 735"/>
                <a:gd name="T20" fmla="*/ 54 w 381"/>
                <a:gd name="T21" fmla="*/ 725 h 735"/>
                <a:gd name="T22" fmla="*/ 189 w 381"/>
                <a:gd name="T23" fmla="*/ 735 h 735"/>
                <a:gd name="T24" fmla="*/ 326 w 381"/>
                <a:gd name="T25" fmla="*/ 725 h 735"/>
                <a:gd name="T26" fmla="*/ 339 w 381"/>
                <a:gd name="T27" fmla="*/ 710 h 735"/>
                <a:gd name="T28" fmla="*/ 350 w 381"/>
                <a:gd name="T29" fmla="*/ 701 h 735"/>
                <a:gd name="T30" fmla="*/ 369 w 381"/>
                <a:gd name="T31" fmla="*/ 691 h 735"/>
                <a:gd name="T32" fmla="*/ 380 w 381"/>
                <a:gd name="T33" fmla="*/ 659 h 735"/>
                <a:gd name="T34" fmla="*/ 380 w 381"/>
                <a:gd name="T35" fmla="*/ 121 h 735"/>
                <a:gd name="T36" fmla="*/ 374 w 381"/>
                <a:gd name="T37" fmla="*/ 87 h 735"/>
                <a:gd name="T38" fmla="*/ 347 w 381"/>
                <a:gd name="T39" fmla="*/ 40 h 735"/>
                <a:gd name="T40" fmla="*/ 342 w 381"/>
                <a:gd name="T41" fmla="*/ 21 h 735"/>
                <a:gd name="T42" fmla="*/ 345 w 381"/>
                <a:gd name="T43" fmla="*/ 13 h 735"/>
                <a:gd name="T44" fmla="*/ 341 w 381"/>
                <a:gd name="T45" fmla="*/ 6 h 735"/>
                <a:gd name="T46" fmla="*/ 173 w 381"/>
                <a:gd name="T47" fmla="*/ 0 h 735"/>
                <a:gd name="T48" fmla="*/ 39 w 381"/>
                <a:gd name="T49" fmla="*/ 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1" h="735">
                  <a:moveTo>
                    <a:pt x="39" y="6"/>
                  </a:moveTo>
                  <a:cubicBezTo>
                    <a:pt x="35" y="6"/>
                    <a:pt x="35" y="8"/>
                    <a:pt x="35" y="14"/>
                  </a:cubicBezTo>
                  <a:cubicBezTo>
                    <a:pt x="35" y="18"/>
                    <a:pt x="36" y="21"/>
                    <a:pt x="37" y="21"/>
                  </a:cubicBezTo>
                  <a:cubicBezTo>
                    <a:pt x="37" y="32"/>
                    <a:pt x="36" y="34"/>
                    <a:pt x="31" y="42"/>
                  </a:cubicBezTo>
                  <a:cubicBezTo>
                    <a:pt x="27" y="50"/>
                    <a:pt x="17" y="67"/>
                    <a:pt x="11" y="79"/>
                  </a:cubicBezTo>
                  <a:cubicBezTo>
                    <a:pt x="5" y="90"/>
                    <a:pt x="1" y="104"/>
                    <a:pt x="1" y="115"/>
                  </a:cubicBezTo>
                  <a:cubicBezTo>
                    <a:pt x="1" y="126"/>
                    <a:pt x="0" y="650"/>
                    <a:pt x="0" y="666"/>
                  </a:cubicBezTo>
                  <a:cubicBezTo>
                    <a:pt x="0" y="678"/>
                    <a:pt x="1" y="682"/>
                    <a:pt x="3" y="685"/>
                  </a:cubicBezTo>
                  <a:cubicBezTo>
                    <a:pt x="8" y="690"/>
                    <a:pt x="15" y="694"/>
                    <a:pt x="20" y="697"/>
                  </a:cubicBezTo>
                  <a:cubicBezTo>
                    <a:pt x="26" y="700"/>
                    <a:pt x="35" y="702"/>
                    <a:pt x="39" y="708"/>
                  </a:cubicBezTo>
                  <a:cubicBezTo>
                    <a:pt x="42" y="713"/>
                    <a:pt x="45" y="722"/>
                    <a:pt x="54" y="725"/>
                  </a:cubicBezTo>
                  <a:cubicBezTo>
                    <a:pt x="63" y="727"/>
                    <a:pt x="96" y="735"/>
                    <a:pt x="189" y="735"/>
                  </a:cubicBezTo>
                  <a:cubicBezTo>
                    <a:pt x="282" y="735"/>
                    <a:pt x="318" y="727"/>
                    <a:pt x="326" y="725"/>
                  </a:cubicBezTo>
                  <a:cubicBezTo>
                    <a:pt x="334" y="723"/>
                    <a:pt x="335" y="717"/>
                    <a:pt x="339" y="710"/>
                  </a:cubicBezTo>
                  <a:cubicBezTo>
                    <a:pt x="343" y="704"/>
                    <a:pt x="344" y="704"/>
                    <a:pt x="350" y="701"/>
                  </a:cubicBezTo>
                  <a:cubicBezTo>
                    <a:pt x="355" y="699"/>
                    <a:pt x="360" y="696"/>
                    <a:pt x="369" y="691"/>
                  </a:cubicBezTo>
                  <a:cubicBezTo>
                    <a:pt x="381" y="686"/>
                    <a:pt x="380" y="665"/>
                    <a:pt x="380" y="659"/>
                  </a:cubicBezTo>
                  <a:cubicBezTo>
                    <a:pt x="380" y="643"/>
                    <a:pt x="380" y="141"/>
                    <a:pt x="380" y="121"/>
                  </a:cubicBezTo>
                  <a:cubicBezTo>
                    <a:pt x="380" y="101"/>
                    <a:pt x="378" y="95"/>
                    <a:pt x="374" y="87"/>
                  </a:cubicBezTo>
                  <a:cubicBezTo>
                    <a:pt x="370" y="80"/>
                    <a:pt x="354" y="53"/>
                    <a:pt x="347" y="40"/>
                  </a:cubicBezTo>
                  <a:cubicBezTo>
                    <a:pt x="340" y="28"/>
                    <a:pt x="342" y="26"/>
                    <a:pt x="342" y="21"/>
                  </a:cubicBezTo>
                  <a:cubicBezTo>
                    <a:pt x="345" y="20"/>
                    <a:pt x="345" y="16"/>
                    <a:pt x="345" y="13"/>
                  </a:cubicBezTo>
                  <a:cubicBezTo>
                    <a:pt x="345" y="8"/>
                    <a:pt x="346" y="7"/>
                    <a:pt x="341" y="6"/>
                  </a:cubicBezTo>
                  <a:cubicBezTo>
                    <a:pt x="287" y="1"/>
                    <a:pt x="222" y="0"/>
                    <a:pt x="173" y="0"/>
                  </a:cubicBezTo>
                  <a:cubicBezTo>
                    <a:pt x="125" y="0"/>
                    <a:pt x="91" y="0"/>
                    <a:pt x="39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24"/>
            <p:cNvSpPr>
              <a:spLocks/>
            </p:cNvSpPr>
            <p:nvPr userDrawn="1"/>
          </p:nvSpPr>
          <p:spPr bwMode="auto">
            <a:xfrm>
              <a:off x="1384718" y="-3228558"/>
              <a:ext cx="819150" cy="2516188"/>
            </a:xfrm>
            <a:custGeom>
              <a:avLst/>
              <a:gdLst>
                <a:gd name="T0" fmla="*/ 268 w 383"/>
                <a:gd name="T1" fmla="*/ 18 h 1174"/>
                <a:gd name="T2" fmla="*/ 271 w 383"/>
                <a:gd name="T3" fmla="*/ 55 h 1174"/>
                <a:gd name="T4" fmla="*/ 259 w 383"/>
                <a:gd name="T5" fmla="*/ 88 h 1174"/>
                <a:gd name="T6" fmla="*/ 276 w 383"/>
                <a:gd name="T7" fmla="*/ 92 h 1174"/>
                <a:gd name="T8" fmla="*/ 275 w 383"/>
                <a:gd name="T9" fmla="*/ 100 h 1174"/>
                <a:gd name="T10" fmla="*/ 260 w 383"/>
                <a:gd name="T11" fmla="*/ 105 h 1174"/>
                <a:gd name="T12" fmla="*/ 271 w 383"/>
                <a:gd name="T13" fmla="*/ 169 h 1174"/>
                <a:gd name="T14" fmla="*/ 358 w 383"/>
                <a:gd name="T15" fmla="*/ 323 h 1174"/>
                <a:gd name="T16" fmla="*/ 379 w 383"/>
                <a:gd name="T17" fmla="*/ 402 h 1174"/>
                <a:gd name="T18" fmla="*/ 375 w 383"/>
                <a:gd name="T19" fmla="*/ 418 h 1174"/>
                <a:gd name="T20" fmla="*/ 377 w 383"/>
                <a:gd name="T21" fmla="*/ 683 h 1174"/>
                <a:gd name="T22" fmla="*/ 375 w 383"/>
                <a:gd name="T23" fmla="*/ 688 h 1174"/>
                <a:gd name="T24" fmla="*/ 380 w 383"/>
                <a:gd name="T25" fmla="*/ 717 h 1174"/>
                <a:gd name="T26" fmla="*/ 372 w 383"/>
                <a:gd name="T27" fmla="*/ 746 h 1174"/>
                <a:gd name="T28" fmla="*/ 365 w 383"/>
                <a:gd name="T29" fmla="*/ 771 h 1174"/>
                <a:gd name="T30" fmla="*/ 360 w 383"/>
                <a:gd name="T31" fmla="*/ 794 h 1174"/>
                <a:gd name="T32" fmla="*/ 356 w 383"/>
                <a:gd name="T33" fmla="*/ 819 h 1174"/>
                <a:gd name="T34" fmla="*/ 352 w 383"/>
                <a:gd name="T35" fmla="*/ 843 h 1174"/>
                <a:gd name="T36" fmla="*/ 351 w 383"/>
                <a:gd name="T37" fmla="*/ 868 h 1174"/>
                <a:gd name="T38" fmla="*/ 352 w 383"/>
                <a:gd name="T39" fmla="*/ 891 h 1174"/>
                <a:gd name="T40" fmla="*/ 354 w 383"/>
                <a:gd name="T41" fmla="*/ 917 h 1174"/>
                <a:gd name="T42" fmla="*/ 359 w 383"/>
                <a:gd name="T43" fmla="*/ 944 h 1174"/>
                <a:gd name="T44" fmla="*/ 365 w 383"/>
                <a:gd name="T45" fmla="*/ 971 h 1174"/>
                <a:gd name="T46" fmla="*/ 372 w 383"/>
                <a:gd name="T47" fmla="*/ 995 h 1174"/>
                <a:gd name="T48" fmla="*/ 376 w 383"/>
                <a:gd name="T49" fmla="*/ 1009 h 1174"/>
                <a:gd name="T50" fmla="*/ 375 w 383"/>
                <a:gd name="T51" fmla="*/ 1075 h 1174"/>
                <a:gd name="T52" fmla="*/ 323 w 383"/>
                <a:gd name="T53" fmla="*/ 1163 h 1174"/>
                <a:gd name="T54" fmla="*/ 252 w 383"/>
                <a:gd name="T55" fmla="*/ 1146 h 1174"/>
                <a:gd name="T56" fmla="*/ 200 w 383"/>
                <a:gd name="T57" fmla="*/ 1174 h 1174"/>
                <a:gd name="T58" fmla="*/ 143 w 383"/>
                <a:gd name="T59" fmla="*/ 1141 h 1174"/>
                <a:gd name="T60" fmla="*/ 90 w 383"/>
                <a:gd name="T61" fmla="*/ 1162 h 1174"/>
                <a:gd name="T62" fmla="*/ 15 w 383"/>
                <a:gd name="T63" fmla="*/ 1100 h 1174"/>
                <a:gd name="T64" fmla="*/ 3 w 383"/>
                <a:gd name="T65" fmla="*/ 1012 h 1174"/>
                <a:gd name="T66" fmla="*/ 10 w 383"/>
                <a:gd name="T67" fmla="*/ 993 h 1174"/>
                <a:gd name="T68" fmla="*/ 17 w 383"/>
                <a:gd name="T69" fmla="*/ 970 h 1174"/>
                <a:gd name="T70" fmla="*/ 22 w 383"/>
                <a:gd name="T71" fmla="*/ 945 h 1174"/>
                <a:gd name="T72" fmla="*/ 26 w 383"/>
                <a:gd name="T73" fmla="*/ 918 h 1174"/>
                <a:gd name="T74" fmla="*/ 30 w 383"/>
                <a:gd name="T75" fmla="*/ 894 h 1174"/>
                <a:gd name="T76" fmla="*/ 31 w 383"/>
                <a:gd name="T77" fmla="*/ 868 h 1174"/>
                <a:gd name="T78" fmla="*/ 30 w 383"/>
                <a:gd name="T79" fmla="*/ 843 h 1174"/>
                <a:gd name="T80" fmla="*/ 28 w 383"/>
                <a:gd name="T81" fmla="*/ 819 h 1174"/>
                <a:gd name="T82" fmla="*/ 24 w 383"/>
                <a:gd name="T83" fmla="*/ 796 h 1174"/>
                <a:gd name="T84" fmla="*/ 18 w 383"/>
                <a:gd name="T85" fmla="*/ 771 h 1174"/>
                <a:gd name="T86" fmla="*/ 10 w 383"/>
                <a:gd name="T87" fmla="*/ 744 h 1174"/>
                <a:gd name="T88" fmla="*/ 3 w 383"/>
                <a:gd name="T89" fmla="*/ 709 h 1174"/>
                <a:gd name="T90" fmla="*/ 8 w 383"/>
                <a:gd name="T91" fmla="*/ 684 h 1174"/>
                <a:gd name="T92" fmla="*/ 7 w 383"/>
                <a:gd name="T93" fmla="*/ 420 h 1174"/>
                <a:gd name="T94" fmla="*/ 8 w 383"/>
                <a:gd name="T95" fmla="*/ 411 h 1174"/>
                <a:gd name="T96" fmla="*/ 5 w 383"/>
                <a:gd name="T97" fmla="*/ 379 h 1174"/>
                <a:gd name="T98" fmla="*/ 52 w 383"/>
                <a:gd name="T99" fmla="*/ 276 h 1174"/>
                <a:gd name="T100" fmla="*/ 110 w 383"/>
                <a:gd name="T101" fmla="*/ 178 h 1174"/>
                <a:gd name="T102" fmla="*/ 125 w 383"/>
                <a:gd name="T103" fmla="*/ 115 h 1174"/>
                <a:gd name="T104" fmla="*/ 122 w 383"/>
                <a:gd name="T105" fmla="*/ 103 h 1174"/>
                <a:gd name="T106" fmla="*/ 106 w 383"/>
                <a:gd name="T107" fmla="*/ 95 h 1174"/>
                <a:gd name="T108" fmla="*/ 124 w 383"/>
                <a:gd name="T109" fmla="*/ 89 h 1174"/>
                <a:gd name="T110" fmla="*/ 111 w 383"/>
                <a:gd name="T111" fmla="*/ 82 h 1174"/>
                <a:gd name="T112" fmla="*/ 114 w 383"/>
                <a:gd name="T113" fmla="*/ 35 h 1174"/>
                <a:gd name="T114" fmla="*/ 129 w 383"/>
                <a:gd name="T115" fmla="*/ 3 h 1174"/>
                <a:gd name="T116" fmla="*/ 262 w 383"/>
                <a:gd name="T117" fmla="*/ 6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1174">
                  <a:moveTo>
                    <a:pt x="262" y="6"/>
                  </a:moveTo>
                  <a:cubicBezTo>
                    <a:pt x="266" y="8"/>
                    <a:pt x="268" y="11"/>
                    <a:pt x="268" y="18"/>
                  </a:cubicBezTo>
                  <a:cubicBezTo>
                    <a:pt x="269" y="22"/>
                    <a:pt x="269" y="30"/>
                    <a:pt x="270" y="36"/>
                  </a:cubicBezTo>
                  <a:cubicBezTo>
                    <a:pt x="270" y="41"/>
                    <a:pt x="271" y="48"/>
                    <a:pt x="271" y="55"/>
                  </a:cubicBezTo>
                  <a:cubicBezTo>
                    <a:pt x="272" y="62"/>
                    <a:pt x="272" y="77"/>
                    <a:pt x="273" y="81"/>
                  </a:cubicBezTo>
                  <a:cubicBezTo>
                    <a:pt x="273" y="85"/>
                    <a:pt x="274" y="86"/>
                    <a:pt x="259" y="88"/>
                  </a:cubicBezTo>
                  <a:cubicBezTo>
                    <a:pt x="260" y="89"/>
                    <a:pt x="260" y="90"/>
                    <a:pt x="265" y="90"/>
                  </a:cubicBezTo>
                  <a:cubicBezTo>
                    <a:pt x="270" y="90"/>
                    <a:pt x="274" y="92"/>
                    <a:pt x="276" y="92"/>
                  </a:cubicBezTo>
                  <a:cubicBezTo>
                    <a:pt x="278" y="93"/>
                    <a:pt x="278" y="93"/>
                    <a:pt x="278" y="96"/>
                  </a:cubicBezTo>
                  <a:cubicBezTo>
                    <a:pt x="278" y="98"/>
                    <a:pt x="278" y="99"/>
                    <a:pt x="275" y="100"/>
                  </a:cubicBezTo>
                  <a:cubicBezTo>
                    <a:pt x="272" y="101"/>
                    <a:pt x="261" y="103"/>
                    <a:pt x="261" y="103"/>
                  </a:cubicBezTo>
                  <a:cubicBezTo>
                    <a:pt x="260" y="103"/>
                    <a:pt x="260" y="103"/>
                    <a:pt x="260" y="105"/>
                  </a:cubicBezTo>
                  <a:cubicBezTo>
                    <a:pt x="260" y="106"/>
                    <a:pt x="259" y="117"/>
                    <a:pt x="260" y="126"/>
                  </a:cubicBezTo>
                  <a:cubicBezTo>
                    <a:pt x="261" y="135"/>
                    <a:pt x="264" y="150"/>
                    <a:pt x="271" y="169"/>
                  </a:cubicBezTo>
                  <a:cubicBezTo>
                    <a:pt x="279" y="189"/>
                    <a:pt x="287" y="204"/>
                    <a:pt x="304" y="232"/>
                  </a:cubicBezTo>
                  <a:cubicBezTo>
                    <a:pt x="317" y="253"/>
                    <a:pt x="348" y="301"/>
                    <a:pt x="358" y="323"/>
                  </a:cubicBezTo>
                  <a:cubicBezTo>
                    <a:pt x="369" y="347"/>
                    <a:pt x="371" y="352"/>
                    <a:pt x="377" y="371"/>
                  </a:cubicBezTo>
                  <a:cubicBezTo>
                    <a:pt x="383" y="391"/>
                    <a:pt x="381" y="399"/>
                    <a:pt x="379" y="402"/>
                  </a:cubicBezTo>
                  <a:cubicBezTo>
                    <a:pt x="378" y="404"/>
                    <a:pt x="375" y="408"/>
                    <a:pt x="375" y="410"/>
                  </a:cubicBezTo>
                  <a:cubicBezTo>
                    <a:pt x="374" y="412"/>
                    <a:pt x="375" y="418"/>
                    <a:pt x="375" y="418"/>
                  </a:cubicBezTo>
                  <a:cubicBezTo>
                    <a:pt x="376" y="418"/>
                    <a:pt x="376" y="418"/>
                    <a:pt x="376" y="418"/>
                  </a:cubicBezTo>
                  <a:cubicBezTo>
                    <a:pt x="377" y="683"/>
                    <a:pt x="377" y="683"/>
                    <a:pt x="377" y="683"/>
                  </a:cubicBezTo>
                  <a:cubicBezTo>
                    <a:pt x="376" y="684"/>
                    <a:pt x="376" y="684"/>
                    <a:pt x="376" y="684"/>
                  </a:cubicBezTo>
                  <a:cubicBezTo>
                    <a:pt x="376" y="684"/>
                    <a:pt x="375" y="685"/>
                    <a:pt x="375" y="688"/>
                  </a:cubicBezTo>
                  <a:cubicBezTo>
                    <a:pt x="375" y="693"/>
                    <a:pt x="376" y="693"/>
                    <a:pt x="377" y="696"/>
                  </a:cubicBezTo>
                  <a:cubicBezTo>
                    <a:pt x="379" y="699"/>
                    <a:pt x="381" y="706"/>
                    <a:pt x="380" y="717"/>
                  </a:cubicBezTo>
                  <a:cubicBezTo>
                    <a:pt x="380" y="727"/>
                    <a:pt x="380" y="731"/>
                    <a:pt x="377" y="735"/>
                  </a:cubicBezTo>
                  <a:cubicBezTo>
                    <a:pt x="373" y="740"/>
                    <a:pt x="373" y="742"/>
                    <a:pt x="372" y="746"/>
                  </a:cubicBezTo>
                  <a:cubicBezTo>
                    <a:pt x="371" y="751"/>
                    <a:pt x="370" y="754"/>
                    <a:pt x="370" y="756"/>
                  </a:cubicBezTo>
                  <a:cubicBezTo>
                    <a:pt x="370" y="758"/>
                    <a:pt x="368" y="767"/>
                    <a:pt x="365" y="771"/>
                  </a:cubicBezTo>
                  <a:cubicBezTo>
                    <a:pt x="365" y="772"/>
                    <a:pt x="363" y="779"/>
                    <a:pt x="363" y="782"/>
                  </a:cubicBezTo>
                  <a:cubicBezTo>
                    <a:pt x="362" y="785"/>
                    <a:pt x="361" y="791"/>
                    <a:pt x="360" y="794"/>
                  </a:cubicBezTo>
                  <a:cubicBezTo>
                    <a:pt x="359" y="797"/>
                    <a:pt x="358" y="802"/>
                    <a:pt x="357" y="806"/>
                  </a:cubicBezTo>
                  <a:cubicBezTo>
                    <a:pt x="357" y="809"/>
                    <a:pt x="356" y="815"/>
                    <a:pt x="356" y="819"/>
                  </a:cubicBezTo>
                  <a:cubicBezTo>
                    <a:pt x="354" y="824"/>
                    <a:pt x="353" y="828"/>
                    <a:pt x="354" y="831"/>
                  </a:cubicBezTo>
                  <a:cubicBezTo>
                    <a:pt x="354" y="834"/>
                    <a:pt x="353" y="840"/>
                    <a:pt x="352" y="843"/>
                  </a:cubicBezTo>
                  <a:cubicBezTo>
                    <a:pt x="352" y="847"/>
                    <a:pt x="351" y="853"/>
                    <a:pt x="352" y="857"/>
                  </a:cubicBezTo>
                  <a:cubicBezTo>
                    <a:pt x="352" y="860"/>
                    <a:pt x="351" y="866"/>
                    <a:pt x="351" y="868"/>
                  </a:cubicBezTo>
                  <a:cubicBezTo>
                    <a:pt x="351" y="871"/>
                    <a:pt x="351" y="878"/>
                    <a:pt x="351" y="881"/>
                  </a:cubicBezTo>
                  <a:cubicBezTo>
                    <a:pt x="352" y="884"/>
                    <a:pt x="352" y="888"/>
                    <a:pt x="352" y="891"/>
                  </a:cubicBezTo>
                  <a:cubicBezTo>
                    <a:pt x="352" y="895"/>
                    <a:pt x="352" y="899"/>
                    <a:pt x="352" y="904"/>
                  </a:cubicBezTo>
                  <a:cubicBezTo>
                    <a:pt x="353" y="908"/>
                    <a:pt x="354" y="914"/>
                    <a:pt x="354" y="917"/>
                  </a:cubicBezTo>
                  <a:cubicBezTo>
                    <a:pt x="355" y="920"/>
                    <a:pt x="355" y="928"/>
                    <a:pt x="356" y="931"/>
                  </a:cubicBezTo>
                  <a:cubicBezTo>
                    <a:pt x="357" y="933"/>
                    <a:pt x="359" y="939"/>
                    <a:pt x="359" y="944"/>
                  </a:cubicBezTo>
                  <a:cubicBezTo>
                    <a:pt x="359" y="948"/>
                    <a:pt x="359" y="952"/>
                    <a:pt x="360" y="956"/>
                  </a:cubicBezTo>
                  <a:cubicBezTo>
                    <a:pt x="362" y="959"/>
                    <a:pt x="364" y="966"/>
                    <a:pt x="365" y="971"/>
                  </a:cubicBezTo>
                  <a:cubicBezTo>
                    <a:pt x="365" y="976"/>
                    <a:pt x="365" y="977"/>
                    <a:pt x="367" y="980"/>
                  </a:cubicBezTo>
                  <a:cubicBezTo>
                    <a:pt x="368" y="983"/>
                    <a:pt x="371" y="990"/>
                    <a:pt x="372" y="995"/>
                  </a:cubicBezTo>
                  <a:cubicBezTo>
                    <a:pt x="372" y="999"/>
                    <a:pt x="372" y="1000"/>
                    <a:pt x="373" y="1003"/>
                  </a:cubicBezTo>
                  <a:cubicBezTo>
                    <a:pt x="374" y="1006"/>
                    <a:pt x="373" y="1006"/>
                    <a:pt x="376" y="1009"/>
                  </a:cubicBezTo>
                  <a:cubicBezTo>
                    <a:pt x="378" y="1013"/>
                    <a:pt x="381" y="1015"/>
                    <a:pt x="381" y="1025"/>
                  </a:cubicBezTo>
                  <a:cubicBezTo>
                    <a:pt x="381" y="1034"/>
                    <a:pt x="379" y="1051"/>
                    <a:pt x="375" y="1075"/>
                  </a:cubicBezTo>
                  <a:cubicBezTo>
                    <a:pt x="370" y="1099"/>
                    <a:pt x="359" y="1126"/>
                    <a:pt x="352" y="1140"/>
                  </a:cubicBezTo>
                  <a:cubicBezTo>
                    <a:pt x="344" y="1154"/>
                    <a:pt x="336" y="1160"/>
                    <a:pt x="323" y="1163"/>
                  </a:cubicBezTo>
                  <a:cubicBezTo>
                    <a:pt x="311" y="1166"/>
                    <a:pt x="293" y="1162"/>
                    <a:pt x="282" y="1159"/>
                  </a:cubicBezTo>
                  <a:cubicBezTo>
                    <a:pt x="270" y="1155"/>
                    <a:pt x="259" y="1150"/>
                    <a:pt x="252" y="1146"/>
                  </a:cubicBezTo>
                  <a:cubicBezTo>
                    <a:pt x="249" y="1153"/>
                    <a:pt x="243" y="1162"/>
                    <a:pt x="238" y="1167"/>
                  </a:cubicBezTo>
                  <a:cubicBezTo>
                    <a:pt x="233" y="1173"/>
                    <a:pt x="228" y="1174"/>
                    <a:pt x="200" y="1174"/>
                  </a:cubicBezTo>
                  <a:cubicBezTo>
                    <a:pt x="172" y="1174"/>
                    <a:pt x="162" y="1172"/>
                    <a:pt x="154" y="1163"/>
                  </a:cubicBezTo>
                  <a:cubicBezTo>
                    <a:pt x="146" y="1153"/>
                    <a:pt x="144" y="1144"/>
                    <a:pt x="143" y="1141"/>
                  </a:cubicBezTo>
                  <a:cubicBezTo>
                    <a:pt x="139" y="1142"/>
                    <a:pt x="133" y="1145"/>
                    <a:pt x="124" y="1150"/>
                  </a:cubicBezTo>
                  <a:cubicBezTo>
                    <a:pt x="116" y="1155"/>
                    <a:pt x="108" y="1159"/>
                    <a:pt x="90" y="1162"/>
                  </a:cubicBezTo>
                  <a:cubicBezTo>
                    <a:pt x="72" y="1165"/>
                    <a:pt x="48" y="1160"/>
                    <a:pt x="38" y="1151"/>
                  </a:cubicBezTo>
                  <a:cubicBezTo>
                    <a:pt x="30" y="1142"/>
                    <a:pt x="22" y="1119"/>
                    <a:pt x="15" y="1100"/>
                  </a:cubicBezTo>
                  <a:cubicBezTo>
                    <a:pt x="9" y="1082"/>
                    <a:pt x="1" y="1040"/>
                    <a:pt x="1" y="1033"/>
                  </a:cubicBezTo>
                  <a:cubicBezTo>
                    <a:pt x="0" y="1022"/>
                    <a:pt x="1" y="1015"/>
                    <a:pt x="3" y="1012"/>
                  </a:cubicBezTo>
                  <a:cubicBezTo>
                    <a:pt x="5" y="1010"/>
                    <a:pt x="6" y="1009"/>
                    <a:pt x="8" y="1003"/>
                  </a:cubicBezTo>
                  <a:cubicBezTo>
                    <a:pt x="9" y="997"/>
                    <a:pt x="10" y="997"/>
                    <a:pt x="10" y="993"/>
                  </a:cubicBezTo>
                  <a:cubicBezTo>
                    <a:pt x="11" y="989"/>
                    <a:pt x="12" y="983"/>
                    <a:pt x="14" y="979"/>
                  </a:cubicBezTo>
                  <a:cubicBezTo>
                    <a:pt x="16" y="975"/>
                    <a:pt x="17" y="974"/>
                    <a:pt x="17" y="970"/>
                  </a:cubicBezTo>
                  <a:cubicBezTo>
                    <a:pt x="17" y="966"/>
                    <a:pt x="18" y="960"/>
                    <a:pt x="20" y="955"/>
                  </a:cubicBezTo>
                  <a:cubicBezTo>
                    <a:pt x="22" y="950"/>
                    <a:pt x="22" y="949"/>
                    <a:pt x="22" y="945"/>
                  </a:cubicBezTo>
                  <a:cubicBezTo>
                    <a:pt x="22" y="941"/>
                    <a:pt x="23" y="935"/>
                    <a:pt x="25" y="930"/>
                  </a:cubicBezTo>
                  <a:cubicBezTo>
                    <a:pt x="26" y="925"/>
                    <a:pt x="27" y="924"/>
                    <a:pt x="26" y="918"/>
                  </a:cubicBezTo>
                  <a:cubicBezTo>
                    <a:pt x="26" y="913"/>
                    <a:pt x="27" y="909"/>
                    <a:pt x="29" y="905"/>
                  </a:cubicBezTo>
                  <a:cubicBezTo>
                    <a:pt x="30" y="900"/>
                    <a:pt x="30" y="898"/>
                    <a:pt x="30" y="894"/>
                  </a:cubicBezTo>
                  <a:cubicBezTo>
                    <a:pt x="30" y="889"/>
                    <a:pt x="29" y="884"/>
                    <a:pt x="30" y="879"/>
                  </a:cubicBezTo>
                  <a:cubicBezTo>
                    <a:pt x="32" y="874"/>
                    <a:pt x="31" y="872"/>
                    <a:pt x="31" y="868"/>
                  </a:cubicBezTo>
                  <a:cubicBezTo>
                    <a:pt x="30" y="864"/>
                    <a:pt x="30" y="858"/>
                    <a:pt x="30" y="854"/>
                  </a:cubicBezTo>
                  <a:cubicBezTo>
                    <a:pt x="31" y="849"/>
                    <a:pt x="31" y="847"/>
                    <a:pt x="30" y="843"/>
                  </a:cubicBezTo>
                  <a:cubicBezTo>
                    <a:pt x="29" y="839"/>
                    <a:pt x="28" y="834"/>
                    <a:pt x="29" y="828"/>
                  </a:cubicBezTo>
                  <a:cubicBezTo>
                    <a:pt x="29" y="825"/>
                    <a:pt x="29" y="822"/>
                    <a:pt x="28" y="819"/>
                  </a:cubicBezTo>
                  <a:cubicBezTo>
                    <a:pt x="27" y="816"/>
                    <a:pt x="26" y="812"/>
                    <a:pt x="26" y="806"/>
                  </a:cubicBezTo>
                  <a:cubicBezTo>
                    <a:pt x="26" y="801"/>
                    <a:pt x="25" y="799"/>
                    <a:pt x="24" y="796"/>
                  </a:cubicBezTo>
                  <a:cubicBezTo>
                    <a:pt x="24" y="794"/>
                    <a:pt x="21" y="788"/>
                    <a:pt x="20" y="782"/>
                  </a:cubicBezTo>
                  <a:cubicBezTo>
                    <a:pt x="20" y="775"/>
                    <a:pt x="19" y="774"/>
                    <a:pt x="18" y="771"/>
                  </a:cubicBezTo>
                  <a:cubicBezTo>
                    <a:pt x="17" y="769"/>
                    <a:pt x="14" y="762"/>
                    <a:pt x="13" y="756"/>
                  </a:cubicBezTo>
                  <a:cubicBezTo>
                    <a:pt x="12" y="750"/>
                    <a:pt x="11" y="746"/>
                    <a:pt x="10" y="744"/>
                  </a:cubicBezTo>
                  <a:cubicBezTo>
                    <a:pt x="9" y="742"/>
                    <a:pt x="5" y="737"/>
                    <a:pt x="4" y="732"/>
                  </a:cubicBezTo>
                  <a:cubicBezTo>
                    <a:pt x="3" y="728"/>
                    <a:pt x="3" y="717"/>
                    <a:pt x="3" y="709"/>
                  </a:cubicBezTo>
                  <a:cubicBezTo>
                    <a:pt x="3" y="701"/>
                    <a:pt x="3" y="698"/>
                    <a:pt x="5" y="694"/>
                  </a:cubicBezTo>
                  <a:cubicBezTo>
                    <a:pt x="8" y="690"/>
                    <a:pt x="8" y="688"/>
                    <a:pt x="8" y="684"/>
                  </a:cubicBezTo>
                  <a:cubicBezTo>
                    <a:pt x="8" y="683"/>
                    <a:pt x="8" y="683"/>
                    <a:pt x="8" y="683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8" y="420"/>
                    <a:pt x="8" y="420"/>
                    <a:pt x="8" y="420"/>
                  </a:cubicBezTo>
                  <a:cubicBezTo>
                    <a:pt x="8" y="420"/>
                    <a:pt x="8" y="415"/>
                    <a:pt x="8" y="411"/>
                  </a:cubicBezTo>
                  <a:cubicBezTo>
                    <a:pt x="7" y="408"/>
                    <a:pt x="7" y="407"/>
                    <a:pt x="5" y="403"/>
                  </a:cubicBezTo>
                  <a:cubicBezTo>
                    <a:pt x="2" y="399"/>
                    <a:pt x="2" y="394"/>
                    <a:pt x="5" y="379"/>
                  </a:cubicBezTo>
                  <a:cubicBezTo>
                    <a:pt x="6" y="364"/>
                    <a:pt x="19" y="335"/>
                    <a:pt x="24" y="325"/>
                  </a:cubicBezTo>
                  <a:cubicBezTo>
                    <a:pt x="31" y="311"/>
                    <a:pt x="43" y="292"/>
                    <a:pt x="52" y="276"/>
                  </a:cubicBezTo>
                  <a:cubicBezTo>
                    <a:pt x="62" y="261"/>
                    <a:pt x="77" y="237"/>
                    <a:pt x="86" y="222"/>
                  </a:cubicBezTo>
                  <a:cubicBezTo>
                    <a:pt x="95" y="207"/>
                    <a:pt x="104" y="191"/>
                    <a:pt x="110" y="178"/>
                  </a:cubicBezTo>
                  <a:cubicBezTo>
                    <a:pt x="115" y="165"/>
                    <a:pt x="121" y="151"/>
                    <a:pt x="122" y="141"/>
                  </a:cubicBezTo>
                  <a:cubicBezTo>
                    <a:pt x="124" y="132"/>
                    <a:pt x="125" y="122"/>
                    <a:pt x="125" y="115"/>
                  </a:cubicBezTo>
                  <a:cubicBezTo>
                    <a:pt x="125" y="108"/>
                    <a:pt x="125" y="105"/>
                    <a:pt x="125" y="103"/>
                  </a:cubicBezTo>
                  <a:cubicBezTo>
                    <a:pt x="125" y="103"/>
                    <a:pt x="125" y="103"/>
                    <a:pt x="122" y="103"/>
                  </a:cubicBezTo>
                  <a:cubicBezTo>
                    <a:pt x="119" y="103"/>
                    <a:pt x="114" y="102"/>
                    <a:pt x="111" y="101"/>
                  </a:cubicBezTo>
                  <a:cubicBezTo>
                    <a:pt x="108" y="100"/>
                    <a:pt x="105" y="99"/>
                    <a:pt x="106" y="95"/>
                  </a:cubicBezTo>
                  <a:cubicBezTo>
                    <a:pt x="106" y="92"/>
                    <a:pt x="109" y="92"/>
                    <a:pt x="112" y="91"/>
                  </a:cubicBezTo>
                  <a:cubicBezTo>
                    <a:pt x="115" y="90"/>
                    <a:pt x="122" y="90"/>
                    <a:pt x="124" y="89"/>
                  </a:cubicBezTo>
                  <a:cubicBezTo>
                    <a:pt x="126" y="88"/>
                    <a:pt x="126" y="88"/>
                    <a:pt x="126" y="86"/>
                  </a:cubicBezTo>
                  <a:cubicBezTo>
                    <a:pt x="119" y="86"/>
                    <a:pt x="111" y="86"/>
                    <a:pt x="111" y="82"/>
                  </a:cubicBezTo>
                  <a:cubicBezTo>
                    <a:pt x="112" y="79"/>
                    <a:pt x="112" y="67"/>
                    <a:pt x="113" y="61"/>
                  </a:cubicBezTo>
                  <a:cubicBezTo>
                    <a:pt x="113" y="56"/>
                    <a:pt x="113" y="43"/>
                    <a:pt x="114" y="35"/>
                  </a:cubicBezTo>
                  <a:cubicBezTo>
                    <a:pt x="115" y="27"/>
                    <a:pt x="117" y="17"/>
                    <a:pt x="117" y="13"/>
                  </a:cubicBezTo>
                  <a:cubicBezTo>
                    <a:pt x="118" y="9"/>
                    <a:pt x="121" y="5"/>
                    <a:pt x="129" y="3"/>
                  </a:cubicBezTo>
                  <a:cubicBezTo>
                    <a:pt x="136" y="2"/>
                    <a:pt x="179" y="0"/>
                    <a:pt x="192" y="0"/>
                  </a:cubicBezTo>
                  <a:cubicBezTo>
                    <a:pt x="192" y="0"/>
                    <a:pt x="253" y="0"/>
                    <a:pt x="26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25"/>
            <p:cNvSpPr>
              <a:spLocks/>
            </p:cNvSpPr>
            <p:nvPr userDrawn="1"/>
          </p:nvSpPr>
          <p:spPr bwMode="auto">
            <a:xfrm>
              <a:off x="4150143" y="-4366796"/>
              <a:ext cx="1238250" cy="3654426"/>
            </a:xfrm>
            <a:custGeom>
              <a:avLst/>
              <a:gdLst>
                <a:gd name="T0" fmla="*/ 376 w 578"/>
                <a:gd name="T1" fmla="*/ 99 h 1705"/>
                <a:gd name="T2" fmla="*/ 357 w 578"/>
                <a:gd name="T3" fmla="*/ 108 h 1705"/>
                <a:gd name="T4" fmla="*/ 378 w 578"/>
                <a:gd name="T5" fmla="*/ 194 h 1705"/>
                <a:gd name="T6" fmla="*/ 473 w 578"/>
                <a:gd name="T7" fmla="*/ 342 h 1705"/>
                <a:gd name="T8" fmla="*/ 557 w 578"/>
                <a:gd name="T9" fmla="*/ 511 h 1705"/>
                <a:gd name="T10" fmla="*/ 576 w 578"/>
                <a:gd name="T11" fmla="*/ 612 h 1705"/>
                <a:gd name="T12" fmla="*/ 571 w 578"/>
                <a:gd name="T13" fmla="*/ 635 h 1705"/>
                <a:gd name="T14" fmla="*/ 572 w 578"/>
                <a:gd name="T15" fmla="*/ 991 h 1705"/>
                <a:gd name="T16" fmla="*/ 571 w 578"/>
                <a:gd name="T17" fmla="*/ 1003 h 1705"/>
                <a:gd name="T18" fmla="*/ 575 w 578"/>
                <a:gd name="T19" fmla="*/ 1023 h 1705"/>
                <a:gd name="T20" fmla="*/ 542 w 578"/>
                <a:gd name="T21" fmla="*/ 1213 h 1705"/>
                <a:gd name="T22" fmla="*/ 549 w 578"/>
                <a:gd name="T23" fmla="*/ 1304 h 1705"/>
                <a:gd name="T24" fmla="*/ 577 w 578"/>
                <a:gd name="T25" fmla="*/ 1410 h 1705"/>
                <a:gd name="T26" fmla="*/ 545 w 578"/>
                <a:gd name="T27" fmla="*/ 1593 h 1705"/>
                <a:gd name="T28" fmla="*/ 459 w 578"/>
                <a:gd name="T29" fmla="*/ 1692 h 1705"/>
                <a:gd name="T30" fmla="*/ 384 w 578"/>
                <a:gd name="T31" fmla="*/ 1674 h 1705"/>
                <a:gd name="T32" fmla="*/ 346 w 578"/>
                <a:gd name="T33" fmla="*/ 1666 h 1705"/>
                <a:gd name="T34" fmla="*/ 286 w 578"/>
                <a:gd name="T35" fmla="*/ 1705 h 1705"/>
                <a:gd name="T36" fmla="*/ 228 w 578"/>
                <a:gd name="T37" fmla="*/ 1669 h 1705"/>
                <a:gd name="T38" fmla="*/ 160 w 578"/>
                <a:gd name="T39" fmla="*/ 1690 h 1705"/>
                <a:gd name="T40" fmla="*/ 72 w 578"/>
                <a:gd name="T41" fmla="*/ 1653 h 1705"/>
                <a:gd name="T42" fmla="*/ 5 w 578"/>
                <a:gd name="T43" fmla="*/ 1459 h 1705"/>
                <a:gd name="T44" fmla="*/ 20 w 578"/>
                <a:gd name="T45" fmla="*/ 1325 h 1705"/>
                <a:gd name="T46" fmla="*/ 39 w 578"/>
                <a:gd name="T47" fmla="*/ 1215 h 1705"/>
                <a:gd name="T48" fmla="*/ 5 w 578"/>
                <a:gd name="T49" fmla="*/ 1023 h 1705"/>
                <a:gd name="T50" fmla="*/ 9 w 578"/>
                <a:gd name="T51" fmla="*/ 991 h 1705"/>
                <a:gd name="T52" fmla="*/ 7 w 578"/>
                <a:gd name="T53" fmla="*/ 634 h 1705"/>
                <a:gd name="T54" fmla="*/ 9 w 578"/>
                <a:gd name="T55" fmla="*/ 629 h 1705"/>
                <a:gd name="T56" fmla="*/ 2 w 578"/>
                <a:gd name="T57" fmla="*/ 595 h 1705"/>
                <a:gd name="T58" fmla="*/ 54 w 578"/>
                <a:gd name="T59" fmla="*/ 425 h 1705"/>
                <a:gd name="T60" fmla="*/ 168 w 578"/>
                <a:gd name="T61" fmla="*/ 258 h 1705"/>
                <a:gd name="T62" fmla="*/ 220 w 578"/>
                <a:gd name="T63" fmla="*/ 128 h 1705"/>
                <a:gd name="T64" fmla="*/ 202 w 578"/>
                <a:gd name="T65" fmla="*/ 102 h 1705"/>
                <a:gd name="T66" fmla="*/ 210 w 578"/>
                <a:gd name="T67" fmla="*/ 93 h 1705"/>
                <a:gd name="T68" fmla="*/ 205 w 578"/>
                <a:gd name="T69" fmla="*/ 77 h 1705"/>
                <a:gd name="T70" fmla="*/ 207 w 578"/>
                <a:gd name="T71" fmla="*/ 34 h 1705"/>
                <a:gd name="T72" fmla="*/ 232 w 578"/>
                <a:gd name="T73" fmla="*/ 3 h 1705"/>
                <a:gd name="T74" fmla="*/ 347 w 578"/>
                <a:gd name="T75" fmla="*/ 3 h 1705"/>
                <a:gd name="T76" fmla="*/ 368 w 578"/>
                <a:gd name="T77" fmla="*/ 26 h 1705"/>
                <a:gd name="T78" fmla="*/ 371 w 578"/>
                <a:gd name="T79" fmla="*/ 79 h 1705"/>
                <a:gd name="T80" fmla="*/ 366 w 578"/>
                <a:gd name="T81" fmla="*/ 92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8" h="1705">
                  <a:moveTo>
                    <a:pt x="373" y="94"/>
                  </a:moveTo>
                  <a:cubicBezTo>
                    <a:pt x="375" y="95"/>
                    <a:pt x="375" y="96"/>
                    <a:pt x="376" y="99"/>
                  </a:cubicBezTo>
                  <a:cubicBezTo>
                    <a:pt x="376" y="103"/>
                    <a:pt x="375" y="105"/>
                    <a:pt x="370" y="106"/>
                  </a:cubicBezTo>
                  <a:cubicBezTo>
                    <a:pt x="364" y="107"/>
                    <a:pt x="358" y="108"/>
                    <a:pt x="357" y="108"/>
                  </a:cubicBezTo>
                  <a:cubicBezTo>
                    <a:pt x="357" y="111"/>
                    <a:pt x="356" y="128"/>
                    <a:pt x="359" y="139"/>
                  </a:cubicBezTo>
                  <a:cubicBezTo>
                    <a:pt x="362" y="150"/>
                    <a:pt x="373" y="181"/>
                    <a:pt x="378" y="194"/>
                  </a:cubicBezTo>
                  <a:cubicBezTo>
                    <a:pt x="384" y="207"/>
                    <a:pt x="398" y="241"/>
                    <a:pt x="415" y="268"/>
                  </a:cubicBezTo>
                  <a:cubicBezTo>
                    <a:pt x="433" y="294"/>
                    <a:pt x="455" y="321"/>
                    <a:pt x="473" y="342"/>
                  </a:cubicBezTo>
                  <a:cubicBezTo>
                    <a:pt x="491" y="363"/>
                    <a:pt x="515" y="405"/>
                    <a:pt x="528" y="432"/>
                  </a:cubicBezTo>
                  <a:cubicBezTo>
                    <a:pt x="538" y="453"/>
                    <a:pt x="548" y="481"/>
                    <a:pt x="557" y="511"/>
                  </a:cubicBezTo>
                  <a:cubicBezTo>
                    <a:pt x="566" y="541"/>
                    <a:pt x="573" y="579"/>
                    <a:pt x="575" y="590"/>
                  </a:cubicBezTo>
                  <a:cubicBezTo>
                    <a:pt x="577" y="601"/>
                    <a:pt x="577" y="606"/>
                    <a:pt x="576" y="612"/>
                  </a:cubicBezTo>
                  <a:cubicBezTo>
                    <a:pt x="574" y="617"/>
                    <a:pt x="572" y="620"/>
                    <a:pt x="572" y="623"/>
                  </a:cubicBezTo>
                  <a:cubicBezTo>
                    <a:pt x="572" y="626"/>
                    <a:pt x="571" y="635"/>
                    <a:pt x="571" y="635"/>
                  </a:cubicBezTo>
                  <a:cubicBezTo>
                    <a:pt x="572" y="635"/>
                    <a:pt x="572" y="635"/>
                    <a:pt x="572" y="635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1" y="991"/>
                    <a:pt x="571" y="991"/>
                    <a:pt x="571" y="991"/>
                  </a:cubicBezTo>
                  <a:cubicBezTo>
                    <a:pt x="571" y="994"/>
                    <a:pt x="571" y="1000"/>
                    <a:pt x="571" y="1003"/>
                  </a:cubicBezTo>
                  <a:cubicBezTo>
                    <a:pt x="571" y="1006"/>
                    <a:pt x="571" y="1009"/>
                    <a:pt x="573" y="1012"/>
                  </a:cubicBezTo>
                  <a:cubicBezTo>
                    <a:pt x="574" y="1015"/>
                    <a:pt x="575" y="1019"/>
                    <a:pt x="575" y="1023"/>
                  </a:cubicBezTo>
                  <a:cubicBezTo>
                    <a:pt x="575" y="1028"/>
                    <a:pt x="571" y="1052"/>
                    <a:pt x="567" y="1075"/>
                  </a:cubicBezTo>
                  <a:cubicBezTo>
                    <a:pt x="563" y="1099"/>
                    <a:pt x="545" y="1195"/>
                    <a:pt x="542" y="1213"/>
                  </a:cubicBezTo>
                  <a:cubicBezTo>
                    <a:pt x="538" y="1230"/>
                    <a:pt x="534" y="1251"/>
                    <a:pt x="538" y="1271"/>
                  </a:cubicBezTo>
                  <a:cubicBezTo>
                    <a:pt x="542" y="1291"/>
                    <a:pt x="544" y="1294"/>
                    <a:pt x="549" y="1304"/>
                  </a:cubicBezTo>
                  <a:cubicBezTo>
                    <a:pt x="555" y="1314"/>
                    <a:pt x="566" y="1335"/>
                    <a:pt x="570" y="1347"/>
                  </a:cubicBezTo>
                  <a:cubicBezTo>
                    <a:pt x="574" y="1360"/>
                    <a:pt x="577" y="1375"/>
                    <a:pt x="577" y="1410"/>
                  </a:cubicBezTo>
                  <a:cubicBezTo>
                    <a:pt x="577" y="1445"/>
                    <a:pt x="578" y="1474"/>
                    <a:pt x="572" y="1508"/>
                  </a:cubicBezTo>
                  <a:cubicBezTo>
                    <a:pt x="567" y="1542"/>
                    <a:pt x="556" y="1568"/>
                    <a:pt x="545" y="1593"/>
                  </a:cubicBezTo>
                  <a:cubicBezTo>
                    <a:pt x="533" y="1617"/>
                    <a:pt x="511" y="1649"/>
                    <a:pt x="499" y="1664"/>
                  </a:cubicBezTo>
                  <a:cubicBezTo>
                    <a:pt x="487" y="1679"/>
                    <a:pt x="473" y="1691"/>
                    <a:pt x="459" y="1692"/>
                  </a:cubicBezTo>
                  <a:cubicBezTo>
                    <a:pt x="445" y="1694"/>
                    <a:pt x="416" y="1690"/>
                    <a:pt x="408" y="1687"/>
                  </a:cubicBezTo>
                  <a:cubicBezTo>
                    <a:pt x="400" y="1684"/>
                    <a:pt x="388" y="1677"/>
                    <a:pt x="384" y="1674"/>
                  </a:cubicBezTo>
                  <a:cubicBezTo>
                    <a:pt x="377" y="1675"/>
                    <a:pt x="358" y="1672"/>
                    <a:pt x="351" y="1666"/>
                  </a:cubicBezTo>
                  <a:cubicBezTo>
                    <a:pt x="347" y="1666"/>
                    <a:pt x="346" y="1666"/>
                    <a:pt x="346" y="1666"/>
                  </a:cubicBezTo>
                  <a:cubicBezTo>
                    <a:pt x="343" y="1672"/>
                    <a:pt x="330" y="1692"/>
                    <a:pt x="319" y="1698"/>
                  </a:cubicBezTo>
                  <a:cubicBezTo>
                    <a:pt x="309" y="1704"/>
                    <a:pt x="303" y="1705"/>
                    <a:pt x="286" y="1705"/>
                  </a:cubicBezTo>
                  <a:cubicBezTo>
                    <a:pt x="269" y="1705"/>
                    <a:pt x="264" y="1704"/>
                    <a:pt x="254" y="1699"/>
                  </a:cubicBezTo>
                  <a:cubicBezTo>
                    <a:pt x="245" y="1693"/>
                    <a:pt x="234" y="1681"/>
                    <a:pt x="228" y="1669"/>
                  </a:cubicBezTo>
                  <a:cubicBezTo>
                    <a:pt x="222" y="1673"/>
                    <a:pt x="208" y="1673"/>
                    <a:pt x="196" y="1673"/>
                  </a:cubicBezTo>
                  <a:cubicBezTo>
                    <a:pt x="191" y="1676"/>
                    <a:pt x="168" y="1689"/>
                    <a:pt x="160" y="1690"/>
                  </a:cubicBezTo>
                  <a:cubicBezTo>
                    <a:pt x="151" y="1692"/>
                    <a:pt x="124" y="1692"/>
                    <a:pt x="113" y="1690"/>
                  </a:cubicBezTo>
                  <a:cubicBezTo>
                    <a:pt x="102" y="1687"/>
                    <a:pt x="88" y="1674"/>
                    <a:pt x="72" y="1653"/>
                  </a:cubicBezTo>
                  <a:cubicBezTo>
                    <a:pt x="56" y="1631"/>
                    <a:pt x="35" y="1596"/>
                    <a:pt x="22" y="1559"/>
                  </a:cubicBezTo>
                  <a:cubicBezTo>
                    <a:pt x="9" y="1522"/>
                    <a:pt x="7" y="1491"/>
                    <a:pt x="5" y="1459"/>
                  </a:cubicBezTo>
                  <a:cubicBezTo>
                    <a:pt x="2" y="1427"/>
                    <a:pt x="4" y="1385"/>
                    <a:pt x="5" y="1372"/>
                  </a:cubicBezTo>
                  <a:cubicBezTo>
                    <a:pt x="6" y="1360"/>
                    <a:pt x="11" y="1341"/>
                    <a:pt x="20" y="1325"/>
                  </a:cubicBezTo>
                  <a:cubicBezTo>
                    <a:pt x="29" y="1309"/>
                    <a:pt x="37" y="1301"/>
                    <a:pt x="41" y="1278"/>
                  </a:cubicBezTo>
                  <a:cubicBezTo>
                    <a:pt x="46" y="1255"/>
                    <a:pt x="44" y="1243"/>
                    <a:pt x="39" y="1215"/>
                  </a:cubicBezTo>
                  <a:cubicBezTo>
                    <a:pt x="34" y="1187"/>
                    <a:pt x="23" y="1140"/>
                    <a:pt x="17" y="1102"/>
                  </a:cubicBezTo>
                  <a:cubicBezTo>
                    <a:pt x="11" y="1064"/>
                    <a:pt x="5" y="1027"/>
                    <a:pt x="5" y="1023"/>
                  </a:cubicBezTo>
                  <a:cubicBezTo>
                    <a:pt x="5" y="1018"/>
                    <a:pt x="5" y="1013"/>
                    <a:pt x="7" y="1010"/>
                  </a:cubicBezTo>
                  <a:cubicBezTo>
                    <a:pt x="9" y="1007"/>
                    <a:pt x="9" y="991"/>
                    <a:pt x="9" y="991"/>
                  </a:cubicBezTo>
                  <a:cubicBezTo>
                    <a:pt x="8" y="991"/>
                    <a:pt x="8" y="991"/>
                    <a:pt x="8" y="991"/>
                  </a:cubicBezTo>
                  <a:cubicBezTo>
                    <a:pt x="7" y="634"/>
                    <a:pt x="7" y="634"/>
                    <a:pt x="7" y="634"/>
                  </a:cubicBezTo>
                  <a:cubicBezTo>
                    <a:pt x="9" y="633"/>
                    <a:pt x="9" y="633"/>
                    <a:pt x="9" y="633"/>
                  </a:cubicBezTo>
                  <a:cubicBezTo>
                    <a:pt x="9" y="633"/>
                    <a:pt x="9" y="634"/>
                    <a:pt x="9" y="629"/>
                  </a:cubicBezTo>
                  <a:cubicBezTo>
                    <a:pt x="9" y="624"/>
                    <a:pt x="7" y="620"/>
                    <a:pt x="4" y="616"/>
                  </a:cubicBezTo>
                  <a:cubicBezTo>
                    <a:pt x="1" y="612"/>
                    <a:pt x="0" y="603"/>
                    <a:pt x="2" y="595"/>
                  </a:cubicBezTo>
                  <a:cubicBezTo>
                    <a:pt x="3" y="586"/>
                    <a:pt x="11" y="545"/>
                    <a:pt x="17" y="524"/>
                  </a:cubicBezTo>
                  <a:cubicBezTo>
                    <a:pt x="23" y="503"/>
                    <a:pt x="37" y="460"/>
                    <a:pt x="54" y="425"/>
                  </a:cubicBezTo>
                  <a:cubicBezTo>
                    <a:pt x="70" y="390"/>
                    <a:pt x="98" y="353"/>
                    <a:pt x="113" y="333"/>
                  </a:cubicBezTo>
                  <a:cubicBezTo>
                    <a:pt x="128" y="313"/>
                    <a:pt x="145" y="301"/>
                    <a:pt x="168" y="258"/>
                  </a:cubicBezTo>
                  <a:cubicBezTo>
                    <a:pt x="190" y="215"/>
                    <a:pt x="200" y="198"/>
                    <a:pt x="208" y="169"/>
                  </a:cubicBezTo>
                  <a:cubicBezTo>
                    <a:pt x="217" y="140"/>
                    <a:pt x="219" y="135"/>
                    <a:pt x="220" y="128"/>
                  </a:cubicBezTo>
                  <a:cubicBezTo>
                    <a:pt x="220" y="120"/>
                    <a:pt x="220" y="109"/>
                    <a:pt x="220" y="109"/>
                  </a:cubicBezTo>
                  <a:cubicBezTo>
                    <a:pt x="205" y="108"/>
                    <a:pt x="202" y="104"/>
                    <a:pt x="202" y="102"/>
                  </a:cubicBezTo>
                  <a:cubicBezTo>
                    <a:pt x="202" y="99"/>
                    <a:pt x="202" y="99"/>
                    <a:pt x="202" y="98"/>
                  </a:cubicBezTo>
                  <a:cubicBezTo>
                    <a:pt x="203" y="95"/>
                    <a:pt x="206" y="94"/>
                    <a:pt x="210" y="93"/>
                  </a:cubicBezTo>
                  <a:cubicBezTo>
                    <a:pt x="206" y="93"/>
                    <a:pt x="206" y="93"/>
                    <a:pt x="206" y="91"/>
                  </a:cubicBezTo>
                  <a:cubicBezTo>
                    <a:pt x="206" y="90"/>
                    <a:pt x="205" y="81"/>
                    <a:pt x="205" y="77"/>
                  </a:cubicBezTo>
                  <a:cubicBezTo>
                    <a:pt x="205" y="72"/>
                    <a:pt x="205" y="70"/>
                    <a:pt x="206" y="63"/>
                  </a:cubicBezTo>
                  <a:cubicBezTo>
                    <a:pt x="206" y="57"/>
                    <a:pt x="206" y="47"/>
                    <a:pt x="207" y="34"/>
                  </a:cubicBezTo>
                  <a:cubicBezTo>
                    <a:pt x="209" y="21"/>
                    <a:pt x="211" y="10"/>
                    <a:pt x="213" y="8"/>
                  </a:cubicBezTo>
                  <a:cubicBezTo>
                    <a:pt x="216" y="5"/>
                    <a:pt x="224" y="4"/>
                    <a:pt x="232" y="3"/>
                  </a:cubicBezTo>
                  <a:cubicBezTo>
                    <a:pt x="241" y="2"/>
                    <a:pt x="259" y="0"/>
                    <a:pt x="282" y="0"/>
                  </a:cubicBezTo>
                  <a:cubicBezTo>
                    <a:pt x="304" y="0"/>
                    <a:pt x="336" y="1"/>
                    <a:pt x="347" y="3"/>
                  </a:cubicBezTo>
                  <a:cubicBezTo>
                    <a:pt x="357" y="4"/>
                    <a:pt x="363" y="6"/>
                    <a:pt x="364" y="9"/>
                  </a:cubicBezTo>
                  <a:cubicBezTo>
                    <a:pt x="365" y="12"/>
                    <a:pt x="367" y="19"/>
                    <a:pt x="368" y="26"/>
                  </a:cubicBezTo>
                  <a:cubicBezTo>
                    <a:pt x="369" y="33"/>
                    <a:pt x="371" y="46"/>
                    <a:pt x="371" y="55"/>
                  </a:cubicBezTo>
                  <a:cubicBezTo>
                    <a:pt x="370" y="64"/>
                    <a:pt x="371" y="74"/>
                    <a:pt x="371" y="79"/>
                  </a:cubicBezTo>
                  <a:cubicBezTo>
                    <a:pt x="371" y="83"/>
                    <a:pt x="370" y="88"/>
                    <a:pt x="370" y="90"/>
                  </a:cubicBezTo>
                  <a:cubicBezTo>
                    <a:pt x="370" y="92"/>
                    <a:pt x="368" y="92"/>
                    <a:pt x="366" y="92"/>
                  </a:cubicBezTo>
                  <a:cubicBezTo>
                    <a:pt x="370" y="93"/>
                    <a:pt x="372" y="94"/>
                    <a:pt x="373" y="94"/>
                  </a:cubicBezTo>
                  <a:close/>
                </a:path>
              </a:pathLst>
            </a:custGeom>
            <a:solidFill>
              <a:srgbClr val="66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26"/>
            <p:cNvSpPr>
              <a:spLocks/>
            </p:cNvSpPr>
            <p:nvPr userDrawn="1"/>
          </p:nvSpPr>
          <p:spPr bwMode="auto">
            <a:xfrm>
              <a:off x="-313908" y="-3769895"/>
              <a:ext cx="944563" cy="3057525"/>
            </a:xfrm>
            <a:custGeom>
              <a:avLst/>
              <a:gdLst>
                <a:gd name="T0" fmla="*/ 295 w 441"/>
                <a:gd name="T1" fmla="*/ 9 h 1426"/>
                <a:gd name="T2" fmla="*/ 298 w 441"/>
                <a:gd name="T3" fmla="*/ 19 h 1426"/>
                <a:gd name="T4" fmla="*/ 300 w 441"/>
                <a:gd name="T5" fmla="*/ 49 h 1426"/>
                <a:gd name="T6" fmla="*/ 290 w 441"/>
                <a:gd name="T7" fmla="*/ 90 h 1426"/>
                <a:gd name="T8" fmla="*/ 309 w 441"/>
                <a:gd name="T9" fmla="*/ 97 h 1426"/>
                <a:gd name="T10" fmla="*/ 291 w 441"/>
                <a:gd name="T11" fmla="*/ 104 h 1426"/>
                <a:gd name="T12" fmla="*/ 290 w 441"/>
                <a:gd name="T13" fmla="*/ 124 h 1426"/>
                <a:gd name="T14" fmla="*/ 320 w 441"/>
                <a:gd name="T15" fmla="*/ 185 h 1426"/>
                <a:gd name="T16" fmla="*/ 371 w 441"/>
                <a:gd name="T17" fmla="*/ 276 h 1426"/>
                <a:gd name="T18" fmla="*/ 431 w 441"/>
                <a:gd name="T19" fmla="*/ 457 h 1426"/>
                <a:gd name="T20" fmla="*/ 439 w 441"/>
                <a:gd name="T21" fmla="*/ 529 h 1426"/>
                <a:gd name="T22" fmla="*/ 430 w 441"/>
                <a:gd name="T23" fmla="*/ 558 h 1426"/>
                <a:gd name="T24" fmla="*/ 440 w 441"/>
                <a:gd name="T25" fmla="*/ 586 h 1426"/>
                <a:gd name="T26" fmla="*/ 430 w 441"/>
                <a:gd name="T27" fmla="*/ 632 h 1426"/>
                <a:gd name="T28" fmla="*/ 440 w 441"/>
                <a:gd name="T29" fmla="*/ 660 h 1426"/>
                <a:gd name="T30" fmla="*/ 436 w 441"/>
                <a:gd name="T31" fmla="*/ 703 h 1426"/>
                <a:gd name="T32" fmla="*/ 437 w 441"/>
                <a:gd name="T33" fmla="*/ 718 h 1426"/>
                <a:gd name="T34" fmla="*/ 437 w 441"/>
                <a:gd name="T35" fmla="*/ 1172 h 1426"/>
                <a:gd name="T36" fmla="*/ 437 w 441"/>
                <a:gd name="T37" fmla="*/ 1181 h 1426"/>
                <a:gd name="T38" fmla="*/ 435 w 441"/>
                <a:gd name="T39" fmla="*/ 1230 h 1426"/>
                <a:gd name="T40" fmla="*/ 435 w 441"/>
                <a:gd name="T41" fmla="*/ 1253 h 1426"/>
                <a:gd name="T42" fmla="*/ 433 w 441"/>
                <a:gd name="T43" fmla="*/ 1342 h 1426"/>
                <a:gd name="T44" fmla="*/ 355 w 441"/>
                <a:gd name="T45" fmla="*/ 1418 h 1426"/>
                <a:gd name="T46" fmla="*/ 323 w 441"/>
                <a:gd name="T47" fmla="*/ 1419 h 1426"/>
                <a:gd name="T48" fmla="*/ 297 w 441"/>
                <a:gd name="T49" fmla="*/ 1425 h 1426"/>
                <a:gd name="T50" fmla="*/ 229 w 441"/>
                <a:gd name="T51" fmla="*/ 1421 h 1426"/>
                <a:gd name="T52" fmla="*/ 204 w 441"/>
                <a:gd name="T53" fmla="*/ 1422 h 1426"/>
                <a:gd name="T54" fmla="*/ 136 w 441"/>
                <a:gd name="T55" fmla="*/ 1423 h 1426"/>
                <a:gd name="T56" fmla="*/ 107 w 441"/>
                <a:gd name="T57" fmla="*/ 1419 h 1426"/>
                <a:gd name="T58" fmla="*/ 50 w 441"/>
                <a:gd name="T59" fmla="*/ 1406 h 1426"/>
                <a:gd name="T60" fmla="*/ 3 w 441"/>
                <a:gd name="T61" fmla="*/ 1312 h 1426"/>
                <a:gd name="T62" fmla="*/ 11 w 441"/>
                <a:gd name="T63" fmla="*/ 1247 h 1426"/>
                <a:gd name="T64" fmla="*/ 2 w 441"/>
                <a:gd name="T65" fmla="*/ 1219 h 1426"/>
                <a:gd name="T66" fmla="*/ 10 w 441"/>
                <a:gd name="T67" fmla="*/ 1174 h 1426"/>
                <a:gd name="T68" fmla="*/ 2 w 441"/>
                <a:gd name="T69" fmla="*/ 719 h 1426"/>
                <a:gd name="T70" fmla="*/ 6 w 441"/>
                <a:gd name="T71" fmla="*/ 713 h 1426"/>
                <a:gd name="T72" fmla="*/ 0 w 441"/>
                <a:gd name="T73" fmla="*/ 669 h 1426"/>
                <a:gd name="T74" fmla="*/ 10 w 441"/>
                <a:gd name="T75" fmla="*/ 632 h 1426"/>
                <a:gd name="T76" fmla="*/ 1 w 441"/>
                <a:gd name="T77" fmla="*/ 593 h 1426"/>
                <a:gd name="T78" fmla="*/ 10 w 441"/>
                <a:gd name="T79" fmla="*/ 551 h 1426"/>
                <a:gd name="T80" fmla="*/ 8 w 441"/>
                <a:gd name="T81" fmla="*/ 472 h 1426"/>
                <a:gd name="T82" fmla="*/ 42 w 441"/>
                <a:gd name="T83" fmla="*/ 341 h 1426"/>
                <a:gd name="T84" fmla="*/ 121 w 441"/>
                <a:gd name="T85" fmla="*/ 182 h 1426"/>
                <a:gd name="T86" fmla="*/ 150 w 441"/>
                <a:gd name="T87" fmla="*/ 125 h 1426"/>
                <a:gd name="T88" fmla="*/ 147 w 441"/>
                <a:gd name="T89" fmla="*/ 104 h 1426"/>
                <a:gd name="T90" fmla="*/ 131 w 441"/>
                <a:gd name="T91" fmla="*/ 97 h 1426"/>
                <a:gd name="T92" fmla="*/ 149 w 441"/>
                <a:gd name="T93" fmla="*/ 90 h 1426"/>
                <a:gd name="T94" fmla="*/ 139 w 441"/>
                <a:gd name="T95" fmla="*/ 65 h 1426"/>
                <a:gd name="T96" fmla="*/ 141 w 441"/>
                <a:gd name="T97" fmla="*/ 20 h 1426"/>
                <a:gd name="T98" fmla="*/ 152 w 441"/>
                <a:gd name="T99" fmla="*/ 5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1" h="1426">
                  <a:moveTo>
                    <a:pt x="220" y="0"/>
                  </a:moveTo>
                  <a:cubicBezTo>
                    <a:pt x="277" y="0"/>
                    <a:pt x="292" y="5"/>
                    <a:pt x="295" y="9"/>
                  </a:cubicBezTo>
                  <a:cubicBezTo>
                    <a:pt x="299" y="13"/>
                    <a:pt x="297" y="15"/>
                    <a:pt x="297" y="17"/>
                  </a:cubicBezTo>
                  <a:cubicBezTo>
                    <a:pt x="298" y="19"/>
                    <a:pt x="298" y="18"/>
                    <a:pt x="298" y="19"/>
                  </a:cubicBezTo>
                  <a:cubicBezTo>
                    <a:pt x="299" y="20"/>
                    <a:pt x="299" y="23"/>
                    <a:pt x="299" y="26"/>
                  </a:cubicBezTo>
                  <a:cubicBezTo>
                    <a:pt x="299" y="30"/>
                    <a:pt x="299" y="40"/>
                    <a:pt x="300" y="49"/>
                  </a:cubicBezTo>
                  <a:cubicBezTo>
                    <a:pt x="301" y="57"/>
                    <a:pt x="303" y="77"/>
                    <a:pt x="303" y="81"/>
                  </a:cubicBezTo>
                  <a:cubicBezTo>
                    <a:pt x="303" y="86"/>
                    <a:pt x="305" y="88"/>
                    <a:pt x="290" y="90"/>
                  </a:cubicBezTo>
                  <a:cubicBezTo>
                    <a:pt x="291" y="91"/>
                    <a:pt x="293" y="91"/>
                    <a:pt x="299" y="92"/>
                  </a:cubicBezTo>
                  <a:cubicBezTo>
                    <a:pt x="304" y="93"/>
                    <a:pt x="309" y="93"/>
                    <a:pt x="309" y="97"/>
                  </a:cubicBezTo>
                  <a:cubicBezTo>
                    <a:pt x="309" y="101"/>
                    <a:pt x="310" y="102"/>
                    <a:pt x="303" y="103"/>
                  </a:cubicBezTo>
                  <a:cubicBezTo>
                    <a:pt x="297" y="104"/>
                    <a:pt x="292" y="104"/>
                    <a:pt x="291" y="104"/>
                  </a:cubicBezTo>
                  <a:cubicBezTo>
                    <a:pt x="290" y="105"/>
                    <a:pt x="290" y="105"/>
                    <a:pt x="290" y="108"/>
                  </a:cubicBezTo>
                  <a:cubicBezTo>
                    <a:pt x="290" y="111"/>
                    <a:pt x="290" y="117"/>
                    <a:pt x="290" y="124"/>
                  </a:cubicBezTo>
                  <a:cubicBezTo>
                    <a:pt x="291" y="131"/>
                    <a:pt x="291" y="136"/>
                    <a:pt x="298" y="147"/>
                  </a:cubicBezTo>
                  <a:cubicBezTo>
                    <a:pt x="304" y="157"/>
                    <a:pt x="316" y="179"/>
                    <a:pt x="320" y="185"/>
                  </a:cubicBezTo>
                  <a:cubicBezTo>
                    <a:pt x="324" y="191"/>
                    <a:pt x="329" y="192"/>
                    <a:pt x="336" y="205"/>
                  </a:cubicBezTo>
                  <a:cubicBezTo>
                    <a:pt x="343" y="217"/>
                    <a:pt x="359" y="249"/>
                    <a:pt x="371" y="276"/>
                  </a:cubicBezTo>
                  <a:cubicBezTo>
                    <a:pt x="384" y="304"/>
                    <a:pt x="401" y="343"/>
                    <a:pt x="411" y="375"/>
                  </a:cubicBezTo>
                  <a:cubicBezTo>
                    <a:pt x="421" y="407"/>
                    <a:pt x="431" y="450"/>
                    <a:pt x="431" y="457"/>
                  </a:cubicBezTo>
                  <a:cubicBezTo>
                    <a:pt x="431" y="464"/>
                    <a:pt x="432" y="465"/>
                    <a:pt x="434" y="478"/>
                  </a:cubicBezTo>
                  <a:cubicBezTo>
                    <a:pt x="436" y="491"/>
                    <a:pt x="440" y="515"/>
                    <a:pt x="439" y="529"/>
                  </a:cubicBezTo>
                  <a:cubicBezTo>
                    <a:pt x="439" y="543"/>
                    <a:pt x="436" y="543"/>
                    <a:pt x="433" y="547"/>
                  </a:cubicBezTo>
                  <a:cubicBezTo>
                    <a:pt x="430" y="551"/>
                    <a:pt x="430" y="552"/>
                    <a:pt x="430" y="558"/>
                  </a:cubicBezTo>
                  <a:cubicBezTo>
                    <a:pt x="430" y="563"/>
                    <a:pt x="431" y="564"/>
                    <a:pt x="435" y="568"/>
                  </a:cubicBezTo>
                  <a:cubicBezTo>
                    <a:pt x="438" y="572"/>
                    <a:pt x="439" y="575"/>
                    <a:pt x="440" y="586"/>
                  </a:cubicBezTo>
                  <a:cubicBezTo>
                    <a:pt x="440" y="597"/>
                    <a:pt x="441" y="612"/>
                    <a:pt x="439" y="618"/>
                  </a:cubicBezTo>
                  <a:cubicBezTo>
                    <a:pt x="437" y="624"/>
                    <a:pt x="431" y="628"/>
                    <a:pt x="430" y="632"/>
                  </a:cubicBezTo>
                  <a:cubicBezTo>
                    <a:pt x="430" y="635"/>
                    <a:pt x="430" y="640"/>
                    <a:pt x="433" y="645"/>
                  </a:cubicBezTo>
                  <a:cubicBezTo>
                    <a:pt x="436" y="650"/>
                    <a:pt x="439" y="654"/>
                    <a:pt x="440" y="660"/>
                  </a:cubicBezTo>
                  <a:cubicBezTo>
                    <a:pt x="441" y="666"/>
                    <a:pt x="440" y="681"/>
                    <a:pt x="440" y="686"/>
                  </a:cubicBezTo>
                  <a:cubicBezTo>
                    <a:pt x="440" y="692"/>
                    <a:pt x="438" y="698"/>
                    <a:pt x="436" y="703"/>
                  </a:cubicBezTo>
                  <a:cubicBezTo>
                    <a:pt x="434" y="708"/>
                    <a:pt x="432" y="709"/>
                    <a:pt x="434" y="712"/>
                  </a:cubicBezTo>
                  <a:cubicBezTo>
                    <a:pt x="436" y="716"/>
                    <a:pt x="437" y="718"/>
                    <a:pt x="437" y="718"/>
                  </a:cubicBezTo>
                  <a:cubicBezTo>
                    <a:pt x="438" y="719"/>
                    <a:pt x="438" y="719"/>
                    <a:pt x="438" y="719"/>
                  </a:cubicBezTo>
                  <a:cubicBezTo>
                    <a:pt x="437" y="1172"/>
                    <a:pt x="437" y="1172"/>
                    <a:pt x="437" y="1172"/>
                  </a:cubicBezTo>
                  <a:cubicBezTo>
                    <a:pt x="437" y="1172"/>
                    <a:pt x="436" y="1172"/>
                    <a:pt x="435" y="1174"/>
                  </a:cubicBezTo>
                  <a:cubicBezTo>
                    <a:pt x="435" y="1176"/>
                    <a:pt x="436" y="1179"/>
                    <a:pt x="437" y="1181"/>
                  </a:cubicBezTo>
                  <a:cubicBezTo>
                    <a:pt x="438" y="1183"/>
                    <a:pt x="440" y="1189"/>
                    <a:pt x="440" y="1200"/>
                  </a:cubicBezTo>
                  <a:cubicBezTo>
                    <a:pt x="440" y="1212"/>
                    <a:pt x="441" y="1225"/>
                    <a:pt x="435" y="1230"/>
                  </a:cubicBezTo>
                  <a:cubicBezTo>
                    <a:pt x="430" y="1236"/>
                    <a:pt x="429" y="1240"/>
                    <a:pt x="429" y="1244"/>
                  </a:cubicBezTo>
                  <a:cubicBezTo>
                    <a:pt x="429" y="1249"/>
                    <a:pt x="432" y="1249"/>
                    <a:pt x="435" y="1253"/>
                  </a:cubicBezTo>
                  <a:cubicBezTo>
                    <a:pt x="437" y="1258"/>
                    <a:pt x="439" y="1261"/>
                    <a:pt x="439" y="1274"/>
                  </a:cubicBezTo>
                  <a:cubicBezTo>
                    <a:pt x="439" y="1287"/>
                    <a:pt x="440" y="1316"/>
                    <a:pt x="433" y="1342"/>
                  </a:cubicBezTo>
                  <a:cubicBezTo>
                    <a:pt x="427" y="1367"/>
                    <a:pt x="411" y="1404"/>
                    <a:pt x="385" y="1410"/>
                  </a:cubicBezTo>
                  <a:cubicBezTo>
                    <a:pt x="380" y="1413"/>
                    <a:pt x="370" y="1415"/>
                    <a:pt x="355" y="1418"/>
                  </a:cubicBezTo>
                  <a:cubicBezTo>
                    <a:pt x="341" y="1420"/>
                    <a:pt x="336" y="1422"/>
                    <a:pt x="331" y="1421"/>
                  </a:cubicBezTo>
                  <a:cubicBezTo>
                    <a:pt x="326" y="1420"/>
                    <a:pt x="327" y="1419"/>
                    <a:pt x="323" y="1419"/>
                  </a:cubicBezTo>
                  <a:cubicBezTo>
                    <a:pt x="319" y="1419"/>
                    <a:pt x="311" y="1418"/>
                    <a:pt x="308" y="1420"/>
                  </a:cubicBezTo>
                  <a:cubicBezTo>
                    <a:pt x="305" y="1421"/>
                    <a:pt x="302" y="1424"/>
                    <a:pt x="297" y="1425"/>
                  </a:cubicBezTo>
                  <a:cubicBezTo>
                    <a:pt x="292" y="1426"/>
                    <a:pt x="245" y="1426"/>
                    <a:pt x="240" y="1425"/>
                  </a:cubicBezTo>
                  <a:cubicBezTo>
                    <a:pt x="235" y="1424"/>
                    <a:pt x="230" y="1423"/>
                    <a:pt x="229" y="1421"/>
                  </a:cubicBezTo>
                  <a:cubicBezTo>
                    <a:pt x="220" y="1413"/>
                    <a:pt x="219" y="1408"/>
                    <a:pt x="216" y="1408"/>
                  </a:cubicBezTo>
                  <a:cubicBezTo>
                    <a:pt x="214" y="1408"/>
                    <a:pt x="214" y="1414"/>
                    <a:pt x="204" y="1422"/>
                  </a:cubicBezTo>
                  <a:cubicBezTo>
                    <a:pt x="202" y="1424"/>
                    <a:pt x="198" y="1426"/>
                    <a:pt x="180" y="1425"/>
                  </a:cubicBezTo>
                  <a:cubicBezTo>
                    <a:pt x="161" y="1425"/>
                    <a:pt x="140" y="1424"/>
                    <a:pt x="136" y="1423"/>
                  </a:cubicBezTo>
                  <a:cubicBezTo>
                    <a:pt x="132" y="1422"/>
                    <a:pt x="124" y="1418"/>
                    <a:pt x="119" y="1413"/>
                  </a:cubicBezTo>
                  <a:cubicBezTo>
                    <a:pt x="113" y="1417"/>
                    <a:pt x="112" y="1418"/>
                    <a:pt x="107" y="1419"/>
                  </a:cubicBezTo>
                  <a:cubicBezTo>
                    <a:pt x="102" y="1420"/>
                    <a:pt x="96" y="1418"/>
                    <a:pt x="76" y="1414"/>
                  </a:cubicBezTo>
                  <a:cubicBezTo>
                    <a:pt x="65" y="1412"/>
                    <a:pt x="58" y="1410"/>
                    <a:pt x="50" y="1406"/>
                  </a:cubicBezTo>
                  <a:cubicBezTo>
                    <a:pt x="44" y="1404"/>
                    <a:pt x="34" y="1398"/>
                    <a:pt x="22" y="1377"/>
                  </a:cubicBezTo>
                  <a:cubicBezTo>
                    <a:pt x="10" y="1357"/>
                    <a:pt x="4" y="1340"/>
                    <a:pt x="3" y="1312"/>
                  </a:cubicBezTo>
                  <a:cubicBezTo>
                    <a:pt x="2" y="1284"/>
                    <a:pt x="0" y="1265"/>
                    <a:pt x="3" y="1260"/>
                  </a:cubicBezTo>
                  <a:cubicBezTo>
                    <a:pt x="6" y="1254"/>
                    <a:pt x="10" y="1251"/>
                    <a:pt x="11" y="1247"/>
                  </a:cubicBezTo>
                  <a:cubicBezTo>
                    <a:pt x="12" y="1242"/>
                    <a:pt x="11" y="1239"/>
                    <a:pt x="9" y="1236"/>
                  </a:cubicBezTo>
                  <a:cubicBezTo>
                    <a:pt x="7" y="1233"/>
                    <a:pt x="1" y="1231"/>
                    <a:pt x="2" y="1219"/>
                  </a:cubicBezTo>
                  <a:cubicBezTo>
                    <a:pt x="2" y="1207"/>
                    <a:pt x="2" y="1190"/>
                    <a:pt x="2" y="1187"/>
                  </a:cubicBezTo>
                  <a:cubicBezTo>
                    <a:pt x="3" y="1183"/>
                    <a:pt x="3" y="1179"/>
                    <a:pt x="10" y="1174"/>
                  </a:cubicBezTo>
                  <a:cubicBezTo>
                    <a:pt x="7" y="1173"/>
                    <a:pt x="6" y="1173"/>
                    <a:pt x="6" y="1173"/>
                  </a:cubicBezTo>
                  <a:cubicBezTo>
                    <a:pt x="2" y="719"/>
                    <a:pt x="2" y="719"/>
                    <a:pt x="2" y="719"/>
                  </a:cubicBezTo>
                  <a:cubicBezTo>
                    <a:pt x="2" y="718"/>
                    <a:pt x="2" y="718"/>
                    <a:pt x="2" y="718"/>
                  </a:cubicBezTo>
                  <a:cubicBezTo>
                    <a:pt x="2" y="718"/>
                    <a:pt x="4" y="716"/>
                    <a:pt x="6" y="713"/>
                  </a:cubicBezTo>
                  <a:cubicBezTo>
                    <a:pt x="8" y="710"/>
                    <a:pt x="8" y="707"/>
                    <a:pt x="5" y="702"/>
                  </a:cubicBezTo>
                  <a:cubicBezTo>
                    <a:pt x="3" y="698"/>
                    <a:pt x="0" y="685"/>
                    <a:pt x="0" y="669"/>
                  </a:cubicBezTo>
                  <a:cubicBezTo>
                    <a:pt x="1" y="653"/>
                    <a:pt x="3" y="651"/>
                    <a:pt x="6" y="646"/>
                  </a:cubicBezTo>
                  <a:cubicBezTo>
                    <a:pt x="9" y="642"/>
                    <a:pt x="10" y="637"/>
                    <a:pt x="10" y="632"/>
                  </a:cubicBezTo>
                  <a:cubicBezTo>
                    <a:pt x="10" y="626"/>
                    <a:pt x="6" y="624"/>
                    <a:pt x="3" y="620"/>
                  </a:cubicBezTo>
                  <a:cubicBezTo>
                    <a:pt x="1" y="616"/>
                    <a:pt x="0" y="611"/>
                    <a:pt x="1" y="593"/>
                  </a:cubicBezTo>
                  <a:cubicBezTo>
                    <a:pt x="2" y="576"/>
                    <a:pt x="2" y="573"/>
                    <a:pt x="6" y="567"/>
                  </a:cubicBezTo>
                  <a:cubicBezTo>
                    <a:pt x="11" y="560"/>
                    <a:pt x="12" y="556"/>
                    <a:pt x="10" y="551"/>
                  </a:cubicBezTo>
                  <a:cubicBezTo>
                    <a:pt x="8" y="545"/>
                    <a:pt x="2" y="543"/>
                    <a:pt x="2" y="528"/>
                  </a:cubicBezTo>
                  <a:cubicBezTo>
                    <a:pt x="1" y="513"/>
                    <a:pt x="6" y="484"/>
                    <a:pt x="8" y="472"/>
                  </a:cubicBezTo>
                  <a:cubicBezTo>
                    <a:pt x="10" y="460"/>
                    <a:pt x="8" y="455"/>
                    <a:pt x="16" y="423"/>
                  </a:cubicBezTo>
                  <a:cubicBezTo>
                    <a:pt x="23" y="392"/>
                    <a:pt x="30" y="373"/>
                    <a:pt x="42" y="341"/>
                  </a:cubicBezTo>
                  <a:cubicBezTo>
                    <a:pt x="54" y="309"/>
                    <a:pt x="72" y="271"/>
                    <a:pt x="89" y="237"/>
                  </a:cubicBezTo>
                  <a:cubicBezTo>
                    <a:pt x="106" y="203"/>
                    <a:pt x="114" y="191"/>
                    <a:pt x="121" y="182"/>
                  </a:cubicBezTo>
                  <a:cubicBezTo>
                    <a:pt x="128" y="173"/>
                    <a:pt x="138" y="155"/>
                    <a:pt x="143" y="146"/>
                  </a:cubicBezTo>
                  <a:cubicBezTo>
                    <a:pt x="148" y="137"/>
                    <a:pt x="150" y="133"/>
                    <a:pt x="150" y="125"/>
                  </a:cubicBezTo>
                  <a:cubicBezTo>
                    <a:pt x="150" y="116"/>
                    <a:pt x="151" y="108"/>
                    <a:pt x="150" y="107"/>
                  </a:cubicBezTo>
                  <a:cubicBezTo>
                    <a:pt x="150" y="106"/>
                    <a:pt x="151" y="105"/>
                    <a:pt x="147" y="104"/>
                  </a:cubicBezTo>
                  <a:cubicBezTo>
                    <a:pt x="144" y="104"/>
                    <a:pt x="137" y="103"/>
                    <a:pt x="134" y="102"/>
                  </a:cubicBezTo>
                  <a:cubicBezTo>
                    <a:pt x="132" y="101"/>
                    <a:pt x="131" y="100"/>
                    <a:pt x="131" y="97"/>
                  </a:cubicBezTo>
                  <a:cubicBezTo>
                    <a:pt x="131" y="93"/>
                    <a:pt x="133" y="93"/>
                    <a:pt x="137" y="92"/>
                  </a:cubicBezTo>
                  <a:cubicBezTo>
                    <a:pt x="140" y="91"/>
                    <a:pt x="147" y="90"/>
                    <a:pt x="149" y="90"/>
                  </a:cubicBezTo>
                  <a:cubicBezTo>
                    <a:pt x="136" y="88"/>
                    <a:pt x="137" y="87"/>
                    <a:pt x="138" y="82"/>
                  </a:cubicBezTo>
                  <a:cubicBezTo>
                    <a:pt x="138" y="77"/>
                    <a:pt x="138" y="70"/>
                    <a:pt x="139" y="65"/>
                  </a:cubicBezTo>
                  <a:cubicBezTo>
                    <a:pt x="139" y="60"/>
                    <a:pt x="140" y="49"/>
                    <a:pt x="141" y="40"/>
                  </a:cubicBezTo>
                  <a:cubicBezTo>
                    <a:pt x="141" y="31"/>
                    <a:pt x="141" y="21"/>
                    <a:pt x="141" y="20"/>
                  </a:cubicBezTo>
                  <a:cubicBezTo>
                    <a:pt x="142" y="18"/>
                    <a:pt x="142" y="17"/>
                    <a:pt x="143" y="14"/>
                  </a:cubicBezTo>
                  <a:cubicBezTo>
                    <a:pt x="143" y="12"/>
                    <a:pt x="147" y="7"/>
                    <a:pt x="152" y="5"/>
                  </a:cubicBezTo>
                  <a:cubicBezTo>
                    <a:pt x="157" y="3"/>
                    <a:pt x="163" y="0"/>
                    <a:pt x="220" y="0"/>
                  </a:cubicBez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7"/>
            <p:cNvSpPr>
              <a:spLocks/>
            </p:cNvSpPr>
            <p:nvPr userDrawn="1"/>
          </p:nvSpPr>
          <p:spPr bwMode="auto">
            <a:xfrm>
              <a:off x="5456655" y="-3146008"/>
              <a:ext cx="692150" cy="2433638"/>
            </a:xfrm>
            <a:custGeom>
              <a:avLst/>
              <a:gdLst>
                <a:gd name="T0" fmla="*/ 243 w 323"/>
                <a:gd name="T1" fmla="*/ 139 h 1135"/>
                <a:gd name="T2" fmla="*/ 241 w 323"/>
                <a:gd name="T3" fmla="*/ 191 h 1135"/>
                <a:gd name="T4" fmla="*/ 258 w 323"/>
                <a:gd name="T5" fmla="*/ 297 h 1135"/>
                <a:gd name="T6" fmla="*/ 301 w 323"/>
                <a:gd name="T7" fmla="*/ 419 h 1135"/>
                <a:gd name="T8" fmla="*/ 320 w 323"/>
                <a:gd name="T9" fmla="*/ 553 h 1135"/>
                <a:gd name="T10" fmla="*/ 317 w 323"/>
                <a:gd name="T11" fmla="*/ 739 h 1135"/>
                <a:gd name="T12" fmla="*/ 309 w 323"/>
                <a:gd name="T13" fmla="*/ 868 h 1135"/>
                <a:gd name="T14" fmla="*/ 318 w 323"/>
                <a:gd name="T15" fmla="*/ 930 h 1135"/>
                <a:gd name="T16" fmla="*/ 322 w 323"/>
                <a:gd name="T17" fmla="*/ 997 h 1135"/>
                <a:gd name="T18" fmla="*/ 323 w 323"/>
                <a:gd name="T19" fmla="*/ 1099 h 1135"/>
                <a:gd name="T20" fmla="*/ 315 w 323"/>
                <a:gd name="T21" fmla="*/ 1118 h 1135"/>
                <a:gd name="T22" fmla="*/ 279 w 323"/>
                <a:gd name="T23" fmla="*/ 1129 h 1135"/>
                <a:gd name="T24" fmla="*/ 162 w 323"/>
                <a:gd name="T25" fmla="*/ 1135 h 1135"/>
                <a:gd name="T26" fmla="*/ 60 w 323"/>
                <a:gd name="T27" fmla="*/ 1131 h 1135"/>
                <a:gd name="T28" fmla="*/ 16 w 323"/>
                <a:gd name="T29" fmla="*/ 1121 h 1135"/>
                <a:gd name="T30" fmla="*/ 7 w 323"/>
                <a:gd name="T31" fmla="*/ 1110 h 1135"/>
                <a:gd name="T32" fmla="*/ 5 w 323"/>
                <a:gd name="T33" fmla="*/ 1088 h 1135"/>
                <a:gd name="T34" fmla="*/ 6 w 323"/>
                <a:gd name="T35" fmla="*/ 965 h 1135"/>
                <a:gd name="T36" fmla="*/ 17 w 323"/>
                <a:gd name="T37" fmla="*/ 886 h 1135"/>
                <a:gd name="T38" fmla="*/ 14 w 323"/>
                <a:gd name="T39" fmla="*/ 805 h 1135"/>
                <a:gd name="T40" fmla="*/ 5 w 323"/>
                <a:gd name="T41" fmla="*/ 655 h 1135"/>
                <a:gd name="T42" fmla="*/ 11 w 323"/>
                <a:gd name="T43" fmla="*/ 467 h 1135"/>
                <a:gd name="T44" fmla="*/ 53 w 323"/>
                <a:gd name="T45" fmla="*/ 331 h 1135"/>
                <a:gd name="T46" fmla="*/ 78 w 323"/>
                <a:gd name="T47" fmla="*/ 203 h 1135"/>
                <a:gd name="T48" fmla="*/ 76 w 323"/>
                <a:gd name="T49" fmla="*/ 136 h 1135"/>
                <a:gd name="T50" fmla="*/ 80 w 323"/>
                <a:gd name="T51" fmla="*/ 117 h 1135"/>
                <a:gd name="T52" fmla="*/ 89 w 323"/>
                <a:gd name="T53" fmla="*/ 105 h 1135"/>
                <a:gd name="T54" fmla="*/ 76 w 323"/>
                <a:gd name="T55" fmla="*/ 102 h 1135"/>
                <a:gd name="T56" fmla="*/ 71 w 323"/>
                <a:gd name="T57" fmla="*/ 95 h 1135"/>
                <a:gd name="T58" fmla="*/ 71 w 323"/>
                <a:gd name="T59" fmla="*/ 78 h 1135"/>
                <a:gd name="T60" fmla="*/ 74 w 323"/>
                <a:gd name="T61" fmla="*/ 74 h 1135"/>
                <a:gd name="T62" fmla="*/ 76 w 323"/>
                <a:gd name="T63" fmla="*/ 68 h 1135"/>
                <a:gd name="T64" fmla="*/ 73 w 323"/>
                <a:gd name="T65" fmla="*/ 64 h 1135"/>
                <a:gd name="T66" fmla="*/ 74 w 323"/>
                <a:gd name="T67" fmla="*/ 58 h 1135"/>
                <a:gd name="T68" fmla="*/ 78 w 323"/>
                <a:gd name="T69" fmla="*/ 54 h 1135"/>
                <a:gd name="T70" fmla="*/ 76 w 323"/>
                <a:gd name="T71" fmla="*/ 49 h 1135"/>
                <a:gd name="T72" fmla="*/ 73 w 323"/>
                <a:gd name="T73" fmla="*/ 39 h 1135"/>
                <a:gd name="T74" fmla="*/ 73 w 323"/>
                <a:gd name="T75" fmla="*/ 25 h 1135"/>
                <a:gd name="T76" fmla="*/ 77 w 323"/>
                <a:gd name="T77" fmla="*/ 17 h 1135"/>
                <a:gd name="T78" fmla="*/ 81 w 323"/>
                <a:gd name="T79" fmla="*/ 8 h 1135"/>
                <a:gd name="T80" fmla="*/ 93 w 323"/>
                <a:gd name="T81" fmla="*/ 3 h 1135"/>
                <a:gd name="T82" fmla="*/ 160 w 323"/>
                <a:gd name="T83" fmla="*/ 0 h 1135"/>
                <a:gd name="T84" fmla="*/ 229 w 323"/>
                <a:gd name="T85" fmla="*/ 3 h 1135"/>
                <a:gd name="T86" fmla="*/ 241 w 323"/>
                <a:gd name="T87" fmla="*/ 10 h 1135"/>
                <a:gd name="T88" fmla="*/ 241 w 323"/>
                <a:gd name="T89" fmla="*/ 17 h 1135"/>
                <a:gd name="T90" fmla="*/ 245 w 323"/>
                <a:gd name="T91" fmla="*/ 23 h 1135"/>
                <a:gd name="T92" fmla="*/ 246 w 323"/>
                <a:gd name="T93" fmla="*/ 32 h 1135"/>
                <a:gd name="T94" fmla="*/ 246 w 323"/>
                <a:gd name="T95" fmla="*/ 44 h 1135"/>
                <a:gd name="T96" fmla="*/ 247 w 323"/>
                <a:gd name="T97" fmla="*/ 53 h 1135"/>
                <a:gd name="T98" fmla="*/ 243 w 323"/>
                <a:gd name="T99" fmla="*/ 58 h 1135"/>
                <a:gd name="T100" fmla="*/ 240 w 323"/>
                <a:gd name="T101" fmla="*/ 63 h 1135"/>
                <a:gd name="T102" fmla="*/ 243 w 323"/>
                <a:gd name="T103" fmla="*/ 67 h 1135"/>
                <a:gd name="T104" fmla="*/ 247 w 323"/>
                <a:gd name="T105" fmla="*/ 71 h 1135"/>
                <a:gd name="T106" fmla="*/ 250 w 323"/>
                <a:gd name="T107" fmla="*/ 76 h 1135"/>
                <a:gd name="T108" fmla="*/ 249 w 323"/>
                <a:gd name="T109" fmla="*/ 84 h 1135"/>
                <a:gd name="T110" fmla="*/ 249 w 323"/>
                <a:gd name="T111" fmla="*/ 90 h 1135"/>
                <a:gd name="T112" fmla="*/ 248 w 323"/>
                <a:gd name="T113" fmla="*/ 96 h 1135"/>
                <a:gd name="T114" fmla="*/ 241 w 323"/>
                <a:gd name="T115" fmla="*/ 102 h 1135"/>
                <a:gd name="T116" fmla="*/ 230 w 323"/>
                <a:gd name="T117" fmla="*/ 104 h 1135"/>
                <a:gd name="T118" fmla="*/ 236 w 323"/>
                <a:gd name="T119" fmla="*/ 114 h 1135"/>
                <a:gd name="T120" fmla="*/ 242 w 323"/>
                <a:gd name="T121" fmla="*/ 124 h 1135"/>
                <a:gd name="T122" fmla="*/ 243 w 323"/>
                <a:gd name="T123" fmla="*/ 139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1135">
                  <a:moveTo>
                    <a:pt x="243" y="139"/>
                  </a:moveTo>
                  <a:cubicBezTo>
                    <a:pt x="241" y="154"/>
                    <a:pt x="239" y="162"/>
                    <a:pt x="241" y="191"/>
                  </a:cubicBezTo>
                  <a:cubicBezTo>
                    <a:pt x="244" y="220"/>
                    <a:pt x="248" y="263"/>
                    <a:pt x="258" y="297"/>
                  </a:cubicBezTo>
                  <a:cubicBezTo>
                    <a:pt x="268" y="331"/>
                    <a:pt x="291" y="387"/>
                    <a:pt x="301" y="419"/>
                  </a:cubicBezTo>
                  <a:cubicBezTo>
                    <a:pt x="311" y="451"/>
                    <a:pt x="320" y="490"/>
                    <a:pt x="320" y="553"/>
                  </a:cubicBezTo>
                  <a:cubicBezTo>
                    <a:pt x="320" y="616"/>
                    <a:pt x="321" y="666"/>
                    <a:pt x="317" y="739"/>
                  </a:cubicBezTo>
                  <a:cubicBezTo>
                    <a:pt x="313" y="813"/>
                    <a:pt x="307" y="842"/>
                    <a:pt x="309" y="868"/>
                  </a:cubicBezTo>
                  <a:cubicBezTo>
                    <a:pt x="311" y="894"/>
                    <a:pt x="314" y="909"/>
                    <a:pt x="318" y="930"/>
                  </a:cubicBezTo>
                  <a:cubicBezTo>
                    <a:pt x="323" y="950"/>
                    <a:pt x="322" y="965"/>
                    <a:pt x="322" y="997"/>
                  </a:cubicBezTo>
                  <a:cubicBezTo>
                    <a:pt x="323" y="1030"/>
                    <a:pt x="323" y="1088"/>
                    <a:pt x="323" y="1099"/>
                  </a:cubicBezTo>
                  <a:cubicBezTo>
                    <a:pt x="323" y="1110"/>
                    <a:pt x="322" y="1114"/>
                    <a:pt x="315" y="1118"/>
                  </a:cubicBezTo>
                  <a:cubicBezTo>
                    <a:pt x="312" y="1121"/>
                    <a:pt x="305" y="1127"/>
                    <a:pt x="279" y="1129"/>
                  </a:cubicBezTo>
                  <a:cubicBezTo>
                    <a:pt x="252" y="1132"/>
                    <a:pt x="224" y="1135"/>
                    <a:pt x="162" y="1135"/>
                  </a:cubicBezTo>
                  <a:cubicBezTo>
                    <a:pt x="99" y="1135"/>
                    <a:pt x="81" y="1133"/>
                    <a:pt x="60" y="1131"/>
                  </a:cubicBezTo>
                  <a:cubicBezTo>
                    <a:pt x="36" y="1128"/>
                    <a:pt x="23" y="1126"/>
                    <a:pt x="16" y="1121"/>
                  </a:cubicBezTo>
                  <a:cubicBezTo>
                    <a:pt x="9" y="1117"/>
                    <a:pt x="8" y="1116"/>
                    <a:pt x="7" y="1110"/>
                  </a:cubicBezTo>
                  <a:cubicBezTo>
                    <a:pt x="5" y="1102"/>
                    <a:pt x="5" y="1099"/>
                    <a:pt x="5" y="1088"/>
                  </a:cubicBezTo>
                  <a:cubicBezTo>
                    <a:pt x="6" y="1078"/>
                    <a:pt x="5" y="988"/>
                    <a:pt x="6" y="965"/>
                  </a:cubicBezTo>
                  <a:cubicBezTo>
                    <a:pt x="7" y="934"/>
                    <a:pt x="15" y="916"/>
                    <a:pt x="17" y="886"/>
                  </a:cubicBezTo>
                  <a:cubicBezTo>
                    <a:pt x="18" y="857"/>
                    <a:pt x="18" y="849"/>
                    <a:pt x="14" y="805"/>
                  </a:cubicBezTo>
                  <a:cubicBezTo>
                    <a:pt x="10" y="761"/>
                    <a:pt x="7" y="711"/>
                    <a:pt x="5" y="655"/>
                  </a:cubicBezTo>
                  <a:cubicBezTo>
                    <a:pt x="3" y="598"/>
                    <a:pt x="0" y="522"/>
                    <a:pt x="11" y="467"/>
                  </a:cubicBezTo>
                  <a:cubicBezTo>
                    <a:pt x="21" y="411"/>
                    <a:pt x="41" y="368"/>
                    <a:pt x="53" y="331"/>
                  </a:cubicBezTo>
                  <a:cubicBezTo>
                    <a:pt x="64" y="293"/>
                    <a:pt x="75" y="250"/>
                    <a:pt x="78" y="203"/>
                  </a:cubicBezTo>
                  <a:cubicBezTo>
                    <a:pt x="80" y="155"/>
                    <a:pt x="77" y="141"/>
                    <a:pt x="76" y="136"/>
                  </a:cubicBezTo>
                  <a:cubicBezTo>
                    <a:pt x="75" y="131"/>
                    <a:pt x="77" y="122"/>
                    <a:pt x="80" y="117"/>
                  </a:cubicBezTo>
                  <a:cubicBezTo>
                    <a:pt x="83" y="112"/>
                    <a:pt x="88" y="109"/>
                    <a:pt x="89" y="105"/>
                  </a:cubicBezTo>
                  <a:cubicBezTo>
                    <a:pt x="86" y="104"/>
                    <a:pt x="79" y="103"/>
                    <a:pt x="76" y="102"/>
                  </a:cubicBezTo>
                  <a:cubicBezTo>
                    <a:pt x="73" y="101"/>
                    <a:pt x="71" y="101"/>
                    <a:pt x="71" y="95"/>
                  </a:cubicBezTo>
                  <a:cubicBezTo>
                    <a:pt x="70" y="89"/>
                    <a:pt x="70" y="80"/>
                    <a:pt x="71" y="78"/>
                  </a:cubicBezTo>
                  <a:cubicBezTo>
                    <a:pt x="71" y="75"/>
                    <a:pt x="72" y="75"/>
                    <a:pt x="74" y="74"/>
                  </a:cubicBezTo>
                  <a:cubicBezTo>
                    <a:pt x="76" y="73"/>
                    <a:pt x="76" y="70"/>
                    <a:pt x="76" y="68"/>
                  </a:cubicBezTo>
                  <a:cubicBezTo>
                    <a:pt x="75" y="66"/>
                    <a:pt x="73" y="65"/>
                    <a:pt x="73" y="64"/>
                  </a:cubicBezTo>
                  <a:cubicBezTo>
                    <a:pt x="73" y="63"/>
                    <a:pt x="73" y="59"/>
                    <a:pt x="74" y="58"/>
                  </a:cubicBezTo>
                  <a:cubicBezTo>
                    <a:pt x="76" y="57"/>
                    <a:pt x="77" y="57"/>
                    <a:pt x="78" y="54"/>
                  </a:cubicBezTo>
                  <a:cubicBezTo>
                    <a:pt x="79" y="52"/>
                    <a:pt x="78" y="51"/>
                    <a:pt x="76" y="49"/>
                  </a:cubicBezTo>
                  <a:cubicBezTo>
                    <a:pt x="74" y="47"/>
                    <a:pt x="73" y="45"/>
                    <a:pt x="73" y="39"/>
                  </a:cubicBezTo>
                  <a:cubicBezTo>
                    <a:pt x="73" y="32"/>
                    <a:pt x="73" y="28"/>
                    <a:pt x="73" y="25"/>
                  </a:cubicBezTo>
                  <a:cubicBezTo>
                    <a:pt x="74" y="23"/>
                    <a:pt x="77" y="19"/>
                    <a:pt x="77" y="17"/>
                  </a:cubicBezTo>
                  <a:cubicBezTo>
                    <a:pt x="78" y="15"/>
                    <a:pt x="79" y="9"/>
                    <a:pt x="81" y="8"/>
                  </a:cubicBezTo>
                  <a:cubicBezTo>
                    <a:pt x="82" y="6"/>
                    <a:pt x="86" y="4"/>
                    <a:pt x="93" y="3"/>
                  </a:cubicBezTo>
                  <a:cubicBezTo>
                    <a:pt x="100" y="2"/>
                    <a:pt x="118" y="0"/>
                    <a:pt x="160" y="0"/>
                  </a:cubicBezTo>
                  <a:cubicBezTo>
                    <a:pt x="191" y="0"/>
                    <a:pt x="220" y="1"/>
                    <a:pt x="229" y="3"/>
                  </a:cubicBezTo>
                  <a:cubicBezTo>
                    <a:pt x="237" y="5"/>
                    <a:pt x="240" y="8"/>
                    <a:pt x="241" y="10"/>
                  </a:cubicBezTo>
                  <a:cubicBezTo>
                    <a:pt x="241" y="13"/>
                    <a:pt x="241" y="16"/>
                    <a:pt x="241" y="17"/>
                  </a:cubicBezTo>
                  <a:cubicBezTo>
                    <a:pt x="242" y="19"/>
                    <a:pt x="244" y="21"/>
                    <a:pt x="245" y="23"/>
                  </a:cubicBezTo>
                  <a:cubicBezTo>
                    <a:pt x="246" y="25"/>
                    <a:pt x="247" y="28"/>
                    <a:pt x="246" y="32"/>
                  </a:cubicBezTo>
                  <a:cubicBezTo>
                    <a:pt x="246" y="35"/>
                    <a:pt x="245" y="41"/>
                    <a:pt x="246" y="44"/>
                  </a:cubicBezTo>
                  <a:cubicBezTo>
                    <a:pt x="246" y="47"/>
                    <a:pt x="247" y="52"/>
                    <a:pt x="247" y="53"/>
                  </a:cubicBezTo>
                  <a:cubicBezTo>
                    <a:pt x="246" y="55"/>
                    <a:pt x="244" y="57"/>
                    <a:pt x="243" y="58"/>
                  </a:cubicBezTo>
                  <a:cubicBezTo>
                    <a:pt x="241" y="59"/>
                    <a:pt x="240" y="62"/>
                    <a:pt x="240" y="63"/>
                  </a:cubicBezTo>
                  <a:cubicBezTo>
                    <a:pt x="241" y="65"/>
                    <a:pt x="241" y="66"/>
                    <a:pt x="243" y="67"/>
                  </a:cubicBezTo>
                  <a:cubicBezTo>
                    <a:pt x="245" y="68"/>
                    <a:pt x="246" y="69"/>
                    <a:pt x="247" y="71"/>
                  </a:cubicBezTo>
                  <a:cubicBezTo>
                    <a:pt x="248" y="72"/>
                    <a:pt x="250" y="74"/>
                    <a:pt x="250" y="76"/>
                  </a:cubicBezTo>
                  <a:cubicBezTo>
                    <a:pt x="250" y="78"/>
                    <a:pt x="249" y="81"/>
                    <a:pt x="249" y="84"/>
                  </a:cubicBezTo>
                  <a:cubicBezTo>
                    <a:pt x="249" y="87"/>
                    <a:pt x="249" y="89"/>
                    <a:pt x="249" y="90"/>
                  </a:cubicBezTo>
                  <a:cubicBezTo>
                    <a:pt x="248" y="92"/>
                    <a:pt x="248" y="94"/>
                    <a:pt x="248" y="96"/>
                  </a:cubicBezTo>
                  <a:cubicBezTo>
                    <a:pt x="248" y="98"/>
                    <a:pt x="247" y="101"/>
                    <a:pt x="241" y="102"/>
                  </a:cubicBezTo>
                  <a:cubicBezTo>
                    <a:pt x="234" y="104"/>
                    <a:pt x="230" y="104"/>
                    <a:pt x="230" y="104"/>
                  </a:cubicBezTo>
                  <a:cubicBezTo>
                    <a:pt x="231" y="107"/>
                    <a:pt x="234" y="112"/>
                    <a:pt x="236" y="114"/>
                  </a:cubicBezTo>
                  <a:cubicBezTo>
                    <a:pt x="238" y="117"/>
                    <a:pt x="242" y="122"/>
                    <a:pt x="242" y="124"/>
                  </a:cubicBezTo>
                  <a:cubicBezTo>
                    <a:pt x="243" y="127"/>
                    <a:pt x="243" y="132"/>
                    <a:pt x="243" y="13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8"/>
            <p:cNvSpPr>
              <a:spLocks/>
            </p:cNvSpPr>
            <p:nvPr userDrawn="1"/>
          </p:nvSpPr>
          <p:spPr bwMode="auto">
            <a:xfrm>
              <a:off x="-2961858" y="-2669758"/>
              <a:ext cx="635000" cy="1957388"/>
            </a:xfrm>
            <a:custGeom>
              <a:avLst/>
              <a:gdLst>
                <a:gd name="T0" fmla="*/ 48 w 297"/>
                <a:gd name="T1" fmla="*/ 99 h 913"/>
                <a:gd name="T2" fmla="*/ 48 w 297"/>
                <a:gd name="T3" fmla="*/ 136 h 913"/>
                <a:gd name="T4" fmla="*/ 48 w 297"/>
                <a:gd name="T5" fmla="*/ 146 h 913"/>
                <a:gd name="T6" fmla="*/ 52 w 297"/>
                <a:gd name="T7" fmla="*/ 197 h 913"/>
                <a:gd name="T8" fmla="*/ 11 w 297"/>
                <a:gd name="T9" fmla="*/ 275 h 913"/>
                <a:gd name="T10" fmla="*/ 0 w 297"/>
                <a:gd name="T11" fmla="*/ 341 h 913"/>
                <a:gd name="T12" fmla="*/ 21 w 297"/>
                <a:gd name="T13" fmla="*/ 468 h 913"/>
                <a:gd name="T14" fmla="*/ 41 w 297"/>
                <a:gd name="T15" fmla="*/ 535 h 913"/>
                <a:gd name="T16" fmla="*/ 15 w 297"/>
                <a:gd name="T17" fmla="*/ 640 h 913"/>
                <a:gd name="T18" fmla="*/ 0 w 297"/>
                <a:gd name="T19" fmla="*/ 800 h 913"/>
                <a:gd name="T20" fmla="*/ 21 w 297"/>
                <a:gd name="T21" fmla="*/ 886 h 913"/>
                <a:gd name="T22" fmla="*/ 36 w 297"/>
                <a:gd name="T23" fmla="*/ 897 h 913"/>
                <a:gd name="T24" fmla="*/ 151 w 297"/>
                <a:gd name="T25" fmla="*/ 913 h 913"/>
                <a:gd name="T26" fmla="*/ 267 w 297"/>
                <a:gd name="T27" fmla="*/ 894 h 913"/>
                <a:gd name="T28" fmla="*/ 278 w 297"/>
                <a:gd name="T29" fmla="*/ 881 h 913"/>
                <a:gd name="T30" fmla="*/ 297 w 297"/>
                <a:gd name="T31" fmla="*/ 808 h 913"/>
                <a:gd name="T32" fmla="*/ 287 w 297"/>
                <a:gd name="T33" fmla="*/ 665 h 913"/>
                <a:gd name="T34" fmla="*/ 263 w 297"/>
                <a:gd name="T35" fmla="*/ 571 h 913"/>
                <a:gd name="T36" fmla="*/ 256 w 297"/>
                <a:gd name="T37" fmla="*/ 535 h 913"/>
                <a:gd name="T38" fmla="*/ 272 w 297"/>
                <a:gd name="T39" fmla="*/ 479 h 913"/>
                <a:gd name="T40" fmla="*/ 296 w 297"/>
                <a:gd name="T41" fmla="*/ 366 h 913"/>
                <a:gd name="T42" fmla="*/ 248 w 297"/>
                <a:gd name="T43" fmla="*/ 202 h 913"/>
                <a:gd name="T44" fmla="*/ 236 w 297"/>
                <a:gd name="T45" fmla="*/ 174 h 913"/>
                <a:gd name="T46" fmla="*/ 249 w 297"/>
                <a:gd name="T47" fmla="*/ 146 h 913"/>
                <a:gd name="T48" fmla="*/ 249 w 297"/>
                <a:gd name="T49" fmla="*/ 136 h 913"/>
                <a:gd name="T50" fmla="*/ 249 w 297"/>
                <a:gd name="T51" fmla="*/ 99 h 913"/>
                <a:gd name="T52" fmla="*/ 249 w 297"/>
                <a:gd name="T53" fmla="*/ 35 h 913"/>
                <a:gd name="T54" fmla="*/ 242 w 297"/>
                <a:gd name="T55" fmla="*/ 19 h 913"/>
                <a:gd name="T56" fmla="*/ 153 w 297"/>
                <a:gd name="T57" fmla="*/ 0 h 913"/>
                <a:gd name="T58" fmla="*/ 55 w 297"/>
                <a:gd name="T59" fmla="*/ 18 h 913"/>
                <a:gd name="T60" fmla="*/ 48 w 297"/>
                <a:gd name="T61" fmla="*/ 35 h 913"/>
                <a:gd name="T62" fmla="*/ 48 w 297"/>
                <a:gd name="T63" fmla="*/ 9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913">
                  <a:moveTo>
                    <a:pt x="48" y="99"/>
                  </a:moveTo>
                  <a:cubicBezTo>
                    <a:pt x="48" y="99"/>
                    <a:pt x="65" y="120"/>
                    <a:pt x="48" y="13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6"/>
                    <a:pt x="74" y="168"/>
                    <a:pt x="52" y="197"/>
                  </a:cubicBezTo>
                  <a:cubicBezTo>
                    <a:pt x="47" y="205"/>
                    <a:pt x="25" y="233"/>
                    <a:pt x="11" y="275"/>
                  </a:cubicBezTo>
                  <a:cubicBezTo>
                    <a:pt x="9" y="282"/>
                    <a:pt x="0" y="321"/>
                    <a:pt x="0" y="341"/>
                  </a:cubicBezTo>
                  <a:cubicBezTo>
                    <a:pt x="0" y="416"/>
                    <a:pt x="18" y="460"/>
                    <a:pt x="21" y="468"/>
                  </a:cubicBezTo>
                  <a:cubicBezTo>
                    <a:pt x="24" y="476"/>
                    <a:pt x="41" y="514"/>
                    <a:pt x="41" y="535"/>
                  </a:cubicBezTo>
                  <a:cubicBezTo>
                    <a:pt x="41" y="561"/>
                    <a:pt x="23" y="605"/>
                    <a:pt x="15" y="640"/>
                  </a:cubicBezTo>
                  <a:cubicBezTo>
                    <a:pt x="13" y="647"/>
                    <a:pt x="0" y="717"/>
                    <a:pt x="0" y="800"/>
                  </a:cubicBezTo>
                  <a:cubicBezTo>
                    <a:pt x="0" y="839"/>
                    <a:pt x="18" y="882"/>
                    <a:pt x="21" y="886"/>
                  </a:cubicBezTo>
                  <a:cubicBezTo>
                    <a:pt x="24" y="890"/>
                    <a:pt x="29" y="895"/>
                    <a:pt x="36" y="897"/>
                  </a:cubicBezTo>
                  <a:cubicBezTo>
                    <a:pt x="43" y="900"/>
                    <a:pt x="74" y="913"/>
                    <a:pt x="151" y="913"/>
                  </a:cubicBezTo>
                  <a:cubicBezTo>
                    <a:pt x="232" y="913"/>
                    <a:pt x="264" y="896"/>
                    <a:pt x="267" y="894"/>
                  </a:cubicBezTo>
                  <a:cubicBezTo>
                    <a:pt x="271" y="892"/>
                    <a:pt x="275" y="889"/>
                    <a:pt x="278" y="881"/>
                  </a:cubicBezTo>
                  <a:cubicBezTo>
                    <a:pt x="282" y="872"/>
                    <a:pt x="297" y="835"/>
                    <a:pt x="297" y="808"/>
                  </a:cubicBezTo>
                  <a:cubicBezTo>
                    <a:pt x="297" y="732"/>
                    <a:pt x="289" y="677"/>
                    <a:pt x="287" y="665"/>
                  </a:cubicBezTo>
                  <a:cubicBezTo>
                    <a:pt x="280" y="624"/>
                    <a:pt x="265" y="580"/>
                    <a:pt x="263" y="571"/>
                  </a:cubicBezTo>
                  <a:cubicBezTo>
                    <a:pt x="260" y="563"/>
                    <a:pt x="256" y="541"/>
                    <a:pt x="256" y="535"/>
                  </a:cubicBezTo>
                  <a:cubicBezTo>
                    <a:pt x="256" y="519"/>
                    <a:pt x="268" y="487"/>
                    <a:pt x="272" y="479"/>
                  </a:cubicBezTo>
                  <a:cubicBezTo>
                    <a:pt x="275" y="471"/>
                    <a:pt x="296" y="425"/>
                    <a:pt x="296" y="366"/>
                  </a:cubicBezTo>
                  <a:cubicBezTo>
                    <a:pt x="296" y="258"/>
                    <a:pt x="252" y="208"/>
                    <a:pt x="248" y="202"/>
                  </a:cubicBezTo>
                  <a:cubicBezTo>
                    <a:pt x="244" y="195"/>
                    <a:pt x="236" y="185"/>
                    <a:pt x="236" y="174"/>
                  </a:cubicBezTo>
                  <a:cubicBezTo>
                    <a:pt x="236" y="162"/>
                    <a:pt x="246" y="149"/>
                    <a:pt x="249" y="14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49" y="136"/>
                    <a:pt x="232" y="120"/>
                    <a:pt x="249" y="99"/>
                  </a:cubicBezTo>
                  <a:cubicBezTo>
                    <a:pt x="249" y="99"/>
                    <a:pt x="249" y="41"/>
                    <a:pt x="249" y="35"/>
                  </a:cubicBezTo>
                  <a:cubicBezTo>
                    <a:pt x="249" y="30"/>
                    <a:pt x="248" y="23"/>
                    <a:pt x="242" y="19"/>
                  </a:cubicBezTo>
                  <a:cubicBezTo>
                    <a:pt x="237" y="15"/>
                    <a:pt x="219" y="0"/>
                    <a:pt x="153" y="0"/>
                  </a:cubicBezTo>
                  <a:cubicBezTo>
                    <a:pt x="81" y="0"/>
                    <a:pt x="58" y="14"/>
                    <a:pt x="55" y="18"/>
                  </a:cubicBezTo>
                  <a:cubicBezTo>
                    <a:pt x="52" y="21"/>
                    <a:pt x="48" y="25"/>
                    <a:pt x="48" y="35"/>
                  </a:cubicBezTo>
                  <a:cubicBezTo>
                    <a:pt x="48" y="44"/>
                    <a:pt x="48" y="99"/>
                    <a:pt x="48" y="99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 userDrawn="1"/>
          </p:nvSpPr>
          <p:spPr bwMode="auto">
            <a:xfrm>
              <a:off x="6272630" y="-3172995"/>
              <a:ext cx="854075" cy="2460625"/>
            </a:xfrm>
            <a:custGeom>
              <a:avLst/>
              <a:gdLst>
                <a:gd name="T0" fmla="*/ 397 w 399"/>
                <a:gd name="T1" fmla="*/ 1025 h 1148"/>
                <a:gd name="T2" fmla="*/ 377 w 399"/>
                <a:gd name="T3" fmla="*/ 991 h 1148"/>
                <a:gd name="T4" fmla="*/ 391 w 399"/>
                <a:gd name="T5" fmla="*/ 970 h 1148"/>
                <a:gd name="T6" fmla="*/ 392 w 399"/>
                <a:gd name="T7" fmla="*/ 920 h 1148"/>
                <a:gd name="T8" fmla="*/ 391 w 399"/>
                <a:gd name="T9" fmla="*/ 878 h 1148"/>
                <a:gd name="T10" fmla="*/ 391 w 399"/>
                <a:gd name="T11" fmla="*/ 803 h 1148"/>
                <a:gd name="T12" fmla="*/ 390 w 399"/>
                <a:gd name="T13" fmla="*/ 756 h 1148"/>
                <a:gd name="T14" fmla="*/ 391 w 399"/>
                <a:gd name="T15" fmla="*/ 712 h 1148"/>
                <a:gd name="T16" fmla="*/ 390 w 399"/>
                <a:gd name="T17" fmla="*/ 668 h 1148"/>
                <a:gd name="T18" fmla="*/ 390 w 399"/>
                <a:gd name="T19" fmla="*/ 629 h 1148"/>
                <a:gd name="T20" fmla="*/ 390 w 399"/>
                <a:gd name="T21" fmla="*/ 598 h 1148"/>
                <a:gd name="T22" fmla="*/ 390 w 399"/>
                <a:gd name="T23" fmla="*/ 552 h 1148"/>
                <a:gd name="T24" fmla="*/ 384 w 399"/>
                <a:gd name="T25" fmla="*/ 518 h 1148"/>
                <a:gd name="T26" fmla="*/ 372 w 399"/>
                <a:gd name="T27" fmla="*/ 489 h 1148"/>
                <a:gd name="T28" fmla="*/ 392 w 399"/>
                <a:gd name="T29" fmla="*/ 461 h 1148"/>
                <a:gd name="T30" fmla="*/ 396 w 399"/>
                <a:gd name="T31" fmla="*/ 427 h 1148"/>
                <a:gd name="T32" fmla="*/ 396 w 399"/>
                <a:gd name="T33" fmla="*/ 387 h 1148"/>
                <a:gd name="T34" fmla="*/ 391 w 399"/>
                <a:gd name="T35" fmla="*/ 351 h 1148"/>
                <a:gd name="T36" fmla="*/ 382 w 399"/>
                <a:gd name="T37" fmla="*/ 315 h 1148"/>
                <a:gd name="T38" fmla="*/ 376 w 399"/>
                <a:gd name="T39" fmla="*/ 288 h 1148"/>
                <a:gd name="T40" fmla="*/ 348 w 399"/>
                <a:gd name="T41" fmla="*/ 233 h 1148"/>
                <a:gd name="T42" fmla="*/ 329 w 399"/>
                <a:gd name="T43" fmla="*/ 204 h 1148"/>
                <a:gd name="T44" fmla="*/ 295 w 399"/>
                <a:gd name="T45" fmla="*/ 159 h 1148"/>
                <a:gd name="T46" fmla="*/ 308 w 399"/>
                <a:gd name="T47" fmla="*/ 125 h 1148"/>
                <a:gd name="T48" fmla="*/ 309 w 399"/>
                <a:gd name="T49" fmla="*/ 83 h 1148"/>
                <a:gd name="T50" fmla="*/ 300 w 399"/>
                <a:gd name="T51" fmla="*/ 22 h 1148"/>
                <a:gd name="T52" fmla="*/ 269 w 399"/>
                <a:gd name="T53" fmla="*/ 8 h 1148"/>
                <a:gd name="T54" fmla="*/ 231 w 399"/>
                <a:gd name="T55" fmla="*/ 3 h 1148"/>
                <a:gd name="T56" fmla="*/ 191 w 399"/>
                <a:gd name="T57" fmla="*/ 1 h 1148"/>
                <a:gd name="T58" fmla="*/ 154 w 399"/>
                <a:gd name="T59" fmla="*/ 4 h 1148"/>
                <a:gd name="T60" fmla="*/ 122 w 399"/>
                <a:gd name="T61" fmla="*/ 9 h 1148"/>
                <a:gd name="T62" fmla="*/ 101 w 399"/>
                <a:gd name="T63" fmla="*/ 17 h 1148"/>
                <a:gd name="T64" fmla="*/ 86 w 399"/>
                <a:gd name="T65" fmla="*/ 40 h 1148"/>
                <a:gd name="T66" fmla="*/ 80 w 399"/>
                <a:gd name="T67" fmla="*/ 94 h 1148"/>
                <a:gd name="T68" fmla="*/ 82 w 399"/>
                <a:gd name="T69" fmla="*/ 140 h 1148"/>
                <a:gd name="T70" fmla="*/ 91 w 399"/>
                <a:gd name="T71" fmla="*/ 171 h 1148"/>
                <a:gd name="T72" fmla="*/ 69 w 399"/>
                <a:gd name="T73" fmla="*/ 200 h 1148"/>
                <a:gd name="T74" fmla="*/ 50 w 399"/>
                <a:gd name="T75" fmla="*/ 226 h 1148"/>
                <a:gd name="T76" fmla="*/ 31 w 399"/>
                <a:gd name="T77" fmla="*/ 264 h 1148"/>
                <a:gd name="T78" fmla="*/ 17 w 399"/>
                <a:gd name="T79" fmla="*/ 298 h 1148"/>
                <a:gd name="T80" fmla="*/ 7 w 399"/>
                <a:gd name="T81" fmla="*/ 339 h 1148"/>
                <a:gd name="T82" fmla="*/ 3 w 399"/>
                <a:gd name="T83" fmla="*/ 377 h 1148"/>
                <a:gd name="T84" fmla="*/ 1 w 399"/>
                <a:gd name="T85" fmla="*/ 412 h 1148"/>
                <a:gd name="T86" fmla="*/ 4 w 399"/>
                <a:gd name="T87" fmla="*/ 458 h 1148"/>
                <a:gd name="T88" fmla="*/ 33 w 399"/>
                <a:gd name="T89" fmla="*/ 498 h 1148"/>
                <a:gd name="T90" fmla="*/ 6 w 399"/>
                <a:gd name="T91" fmla="*/ 525 h 1148"/>
                <a:gd name="T92" fmla="*/ 7 w 399"/>
                <a:gd name="T93" fmla="*/ 573 h 1148"/>
                <a:gd name="T94" fmla="*/ 7 w 399"/>
                <a:gd name="T95" fmla="*/ 615 h 1148"/>
                <a:gd name="T96" fmla="*/ 7 w 399"/>
                <a:gd name="T97" fmla="*/ 660 h 1148"/>
                <a:gd name="T98" fmla="*/ 6 w 399"/>
                <a:gd name="T99" fmla="*/ 723 h 1148"/>
                <a:gd name="T100" fmla="*/ 7 w 399"/>
                <a:gd name="T101" fmla="*/ 781 h 1148"/>
                <a:gd name="T102" fmla="*/ 7 w 399"/>
                <a:gd name="T103" fmla="*/ 826 h 1148"/>
                <a:gd name="T104" fmla="*/ 7 w 399"/>
                <a:gd name="T105" fmla="*/ 878 h 1148"/>
                <a:gd name="T106" fmla="*/ 7 w 399"/>
                <a:gd name="T107" fmla="*/ 929 h 1148"/>
                <a:gd name="T108" fmla="*/ 7 w 399"/>
                <a:gd name="T109" fmla="*/ 969 h 1148"/>
                <a:gd name="T110" fmla="*/ 2 w 399"/>
                <a:gd name="T111" fmla="*/ 1027 h 1148"/>
                <a:gd name="T112" fmla="*/ 3 w 399"/>
                <a:gd name="T113" fmla="*/ 1074 h 1148"/>
                <a:gd name="T114" fmla="*/ 5 w 399"/>
                <a:gd name="T115" fmla="*/ 1116 h 1148"/>
                <a:gd name="T116" fmla="*/ 137 w 399"/>
                <a:gd name="T117" fmla="*/ 1146 h 1148"/>
                <a:gd name="T118" fmla="*/ 261 w 399"/>
                <a:gd name="T119" fmla="*/ 1146 h 1148"/>
                <a:gd name="T120" fmla="*/ 390 w 399"/>
                <a:gd name="T121" fmla="*/ 1120 h 1148"/>
                <a:gd name="T122" fmla="*/ 395 w 399"/>
                <a:gd name="T123" fmla="*/ 107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9" h="1148">
                  <a:moveTo>
                    <a:pt x="396" y="1062"/>
                  </a:moveTo>
                  <a:cubicBezTo>
                    <a:pt x="396" y="1060"/>
                    <a:pt x="396" y="1060"/>
                    <a:pt x="396" y="1060"/>
                  </a:cubicBezTo>
                  <a:cubicBezTo>
                    <a:pt x="396" y="1059"/>
                    <a:pt x="396" y="1059"/>
                    <a:pt x="395" y="1057"/>
                  </a:cubicBezTo>
                  <a:cubicBezTo>
                    <a:pt x="396" y="1057"/>
                    <a:pt x="396" y="1056"/>
                    <a:pt x="397" y="1056"/>
                  </a:cubicBezTo>
                  <a:cubicBezTo>
                    <a:pt x="397" y="1055"/>
                    <a:pt x="397" y="1055"/>
                    <a:pt x="397" y="1055"/>
                  </a:cubicBezTo>
                  <a:cubicBezTo>
                    <a:pt x="398" y="1052"/>
                    <a:pt x="398" y="1051"/>
                    <a:pt x="396" y="1049"/>
                  </a:cubicBezTo>
                  <a:cubicBezTo>
                    <a:pt x="396" y="1048"/>
                    <a:pt x="397" y="1046"/>
                    <a:pt x="397" y="1045"/>
                  </a:cubicBezTo>
                  <a:cubicBezTo>
                    <a:pt x="398" y="1043"/>
                    <a:pt x="397" y="1043"/>
                    <a:pt x="396" y="1042"/>
                  </a:cubicBezTo>
                  <a:cubicBezTo>
                    <a:pt x="396" y="1041"/>
                    <a:pt x="396" y="1040"/>
                    <a:pt x="396" y="1040"/>
                  </a:cubicBezTo>
                  <a:cubicBezTo>
                    <a:pt x="396" y="1039"/>
                    <a:pt x="397" y="1039"/>
                    <a:pt x="397" y="1038"/>
                  </a:cubicBezTo>
                  <a:cubicBezTo>
                    <a:pt x="398" y="1038"/>
                    <a:pt x="398" y="1038"/>
                    <a:pt x="398" y="1037"/>
                  </a:cubicBezTo>
                  <a:cubicBezTo>
                    <a:pt x="398" y="1037"/>
                    <a:pt x="398" y="1036"/>
                    <a:pt x="398" y="1035"/>
                  </a:cubicBezTo>
                  <a:cubicBezTo>
                    <a:pt x="398" y="1035"/>
                    <a:pt x="397" y="1035"/>
                    <a:pt x="397" y="1035"/>
                  </a:cubicBezTo>
                  <a:cubicBezTo>
                    <a:pt x="397" y="1033"/>
                    <a:pt x="398" y="1032"/>
                    <a:pt x="397" y="1031"/>
                  </a:cubicBezTo>
                  <a:cubicBezTo>
                    <a:pt x="397" y="1030"/>
                    <a:pt x="397" y="1029"/>
                    <a:pt x="397" y="1029"/>
                  </a:cubicBezTo>
                  <a:cubicBezTo>
                    <a:pt x="397" y="1028"/>
                    <a:pt x="398" y="1028"/>
                    <a:pt x="397" y="1027"/>
                  </a:cubicBezTo>
                  <a:cubicBezTo>
                    <a:pt x="397" y="1026"/>
                    <a:pt x="397" y="1026"/>
                    <a:pt x="397" y="1026"/>
                  </a:cubicBezTo>
                  <a:cubicBezTo>
                    <a:pt x="397" y="1025"/>
                    <a:pt x="397" y="1025"/>
                    <a:pt x="397" y="1025"/>
                  </a:cubicBezTo>
                  <a:cubicBezTo>
                    <a:pt x="397" y="1024"/>
                    <a:pt x="397" y="1024"/>
                    <a:pt x="396" y="1024"/>
                  </a:cubicBezTo>
                  <a:cubicBezTo>
                    <a:pt x="397" y="1023"/>
                    <a:pt x="397" y="1022"/>
                    <a:pt x="397" y="1022"/>
                  </a:cubicBezTo>
                  <a:cubicBezTo>
                    <a:pt x="396" y="1021"/>
                    <a:pt x="396" y="1021"/>
                    <a:pt x="396" y="1020"/>
                  </a:cubicBezTo>
                  <a:cubicBezTo>
                    <a:pt x="396" y="1020"/>
                    <a:pt x="396" y="1020"/>
                    <a:pt x="396" y="1020"/>
                  </a:cubicBezTo>
                  <a:cubicBezTo>
                    <a:pt x="396" y="1020"/>
                    <a:pt x="396" y="1019"/>
                    <a:pt x="396" y="1019"/>
                  </a:cubicBezTo>
                  <a:cubicBezTo>
                    <a:pt x="396" y="1018"/>
                    <a:pt x="396" y="1018"/>
                    <a:pt x="396" y="1018"/>
                  </a:cubicBezTo>
                  <a:cubicBezTo>
                    <a:pt x="396" y="1017"/>
                    <a:pt x="396" y="1016"/>
                    <a:pt x="395" y="1016"/>
                  </a:cubicBezTo>
                  <a:cubicBezTo>
                    <a:pt x="395" y="1014"/>
                    <a:pt x="396" y="1013"/>
                    <a:pt x="396" y="1012"/>
                  </a:cubicBezTo>
                  <a:cubicBezTo>
                    <a:pt x="397" y="1010"/>
                    <a:pt x="394" y="1008"/>
                    <a:pt x="393" y="1007"/>
                  </a:cubicBezTo>
                  <a:cubicBezTo>
                    <a:pt x="392" y="1007"/>
                    <a:pt x="392" y="1007"/>
                    <a:pt x="391" y="1007"/>
                  </a:cubicBezTo>
                  <a:cubicBezTo>
                    <a:pt x="391" y="1007"/>
                    <a:pt x="391" y="1006"/>
                    <a:pt x="390" y="1006"/>
                  </a:cubicBezTo>
                  <a:cubicBezTo>
                    <a:pt x="390" y="1006"/>
                    <a:pt x="390" y="1005"/>
                    <a:pt x="390" y="1004"/>
                  </a:cubicBezTo>
                  <a:cubicBezTo>
                    <a:pt x="389" y="1004"/>
                    <a:pt x="389" y="1004"/>
                    <a:pt x="388" y="1003"/>
                  </a:cubicBezTo>
                  <a:cubicBezTo>
                    <a:pt x="388" y="1001"/>
                    <a:pt x="388" y="1000"/>
                    <a:pt x="386" y="999"/>
                  </a:cubicBezTo>
                  <a:cubicBezTo>
                    <a:pt x="386" y="999"/>
                    <a:pt x="385" y="999"/>
                    <a:pt x="385" y="998"/>
                  </a:cubicBezTo>
                  <a:cubicBezTo>
                    <a:pt x="385" y="997"/>
                    <a:pt x="385" y="996"/>
                    <a:pt x="384" y="996"/>
                  </a:cubicBezTo>
                  <a:cubicBezTo>
                    <a:pt x="383" y="995"/>
                    <a:pt x="382" y="995"/>
                    <a:pt x="381" y="995"/>
                  </a:cubicBezTo>
                  <a:cubicBezTo>
                    <a:pt x="379" y="995"/>
                    <a:pt x="378" y="992"/>
                    <a:pt x="377" y="991"/>
                  </a:cubicBezTo>
                  <a:cubicBezTo>
                    <a:pt x="377" y="991"/>
                    <a:pt x="376" y="990"/>
                    <a:pt x="375" y="990"/>
                  </a:cubicBezTo>
                  <a:cubicBezTo>
                    <a:pt x="375" y="989"/>
                    <a:pt x="375" y="989"/>
                    <a:pt x="375" y="988"/>
                  </a:cubicBezTo>
                  <a:cubicBezTo>
                    <a:pt x="375" y="988"/>
                    <a:pt x="375" y="987"/>
                    <a:pt x="375" y="986"/>
                  </a:cubicBezTo>
                  <a:cubicBezTo>
                    <a:pt x="375" y="986"/>
                    <a:pt x="375" y="986"/>
                    <a:pt x="375" y="986"/>
                  </a:cubicBezTo>
                  <a:cubicBezTo>
                    <a:pt x="375" y="985"/>
                    <a:pt x="375" y="984"/>
                    <a:pt x="375" y="984"/>
                  </a:cubicBezTo>
                  <a:cubicBezTo>
                    <a:pt x="375" y="983"/>
                    <a:pt x="375" y="983"/>
                    <a:pt x="376" y="983"/>
                  </a:cubicBezTo>
                  <a:cubicBezTo>
                    <a:pt x="376" y="983"/>
                    <a:pt x="376" y="982"/>
                    <a:pt x="376" y="982"/>
                  </a:cubicBezTo>
                  <a:cubicBezTo>
                    <a:pt x="376" y="981"/>
                    <a:pt x="377" y="981"/>
                    <a:pt x="378" y="981"/>
                  </a:cubicBezTo>
                  <a:cubicBezTo>
                    <a:pt x="378" y="981"/>
                    <a:pt x="378" y="981"/>
                    <a:pt x="378" y="980"/>
                  </a:cubicBezTo>
                  <a:cubicBezTo>
                    <a:pt x="378" y="980"/>
                    <a:pt x="379" y="980"/>
                    <a:pt x="379" y="980"/>
                  </a:cubicBezTo>
                  <a:cubicBezTo>
                    <a:pt x="379" y="980"/>
                    <a:pt x="379" y="979"/>
                    <a:pt x="379" y="979"/>
                  </a:cubicBezTo>
                  <a:cubicBezTo>
                    <a:pt x="380" y="979"/>
                    <a:pt x="380" y="979"/>
                    <a:pt x="380" y="979"/>
                  </a:cubicBezTo>
                  <a:cubicBezTo>
                    <a:pt x="381" y="978"/>
                    <a:pt x="381" y="978"/>
                    <a:pt x="381" y="977"/>
                  </a:cubicBezTo>
                  <a:cubicBezTo>
                    <a:pt x="381" y="977"/>
                    <a:pt x="383" y="975"/>
                    <a:pt x="383" y="975"/>
                  </a:cubicBezTo>
                  <a:cubicBezTo>
                    <a:pt x="383" y="975"/>
                    <a:pt x="384" y="975"/>
                    <a:pt x="384" y="975"/>
                  </a:cubicBezTo>
                  <a:cubicBezTo>
                    <a:pt x="384" y="974"/>
                    <a:pt x="384" y="974"/>
                    <a:pt x="385" y="973"/>
                  </a:cubicBezTo>
                  <a:cubicBezTo>
                    <a:pt x="385" y="973"/>
                    <a:pt x="386" y="973"/>
                    <a:pt x="387" y="973"/>
                  </a:cubicBezTo>
                  <a:cubicBezTo>
                    <a:pt x="388" y="972"/>
                    <a:pt x="391" y="971"/>
                    <a:pt x="391" y="970"/>
                  </a:cubicBezTo>
                  <a:cubicBezTo>
                    <a:pt x="392" y="969"/>
                    <a:pt x="392" y="968"/>
                    <a:pt x="391" y="968"/>
                  </a:cubicBezTo>
                  <a:cubicBezTo>
                    <a:pt x="391" y="966"/>
                    <a:pt x="393" y="966"/>
                    <a:pt x="394" y="965"/>
                  </a:cubicBezTo>
                  <a:cubicBezTo>
                    <a:pt x="396" y="962"/>
                    <a:pt x="393" y="959"/>
                    <a:pt x="391" y="958"/>
                  </a:cubicBezTo>
                  <a:cubicBezTo>
                    <a:pt x="391" y="957"/>
                    <a:pt x="391" y="957"/>
                    <a:pt x="392" y="956"/>
                  </a:cubicBezTo>
                  <a:cubicBezTo>
                    <a:pt x="392" y="956"/>
                    <a:pt x="392" y="955"/>
                    <a:pt x="392" y="955"/>
                  </a:cubicBezTo>
                  <a:cubicBezTo>
                    <a:pt x="392" y="954"/>
                    <a:pt x="392" y="954"/>
                    <a:pt x="392" y="953"/>
                  </a:cubicBezTo>
                  <a:cubicBezTo>
                    <a:pt x="392" y="953"/>
                    <a:pt x="393" y="952"/>
                    <a:pt x="393" y="952"/>
                  </a:cubicBezTo>
                  <a:cubicBezTo>
                    <a:pt x="394" y="950"/>
                    <a:pt x="393" y="949"/>
                    <a:pt x="392" y="948"/>
                  </a:cubicBezTo>
                  <a:cubicBezTo>
                    <a:pt x="393" y="947"/>
                    <a:pt x="393" y="947"/>
                    <a:pt x="393" y="945"/>
                  </a:cubicBezTo>
                  <a:cubicBezTo>
                    <a:pt x="393" y="945"/>
                    <a:pt x="392" y="944"/>
                    <a:pt x="392" y="944"/>
                  </a:cubicBezTo>
                  <a:cubicBezTo>
                    <a:pt x="392" y="943"/>
                    <a:pt x="392" y="943"/>
                    <a:pt x="392" y="942"/>
                  </a:cubicBezTo>
                  <a:cubicBezTo>
                    <a:pt x="393" y="941"/>
                    <a:pt x="392" y="939"/>
                    <a:pt x="391" y="939"/>
                  </a:cubicBezTo>
                  <a:cubicBezTo>
                    <a:pt x="391" y="937"/>
                    <a:pt x="393" y="937"/>
                    <a:pt x="394" y="935"/>
                  </a:cubicBezTo>
                  <a:cubicBezTo>
                    <a:pt x="394" y="934"/>
                    <a:pt x="394" y="931"/>
                    <a:pt x="393" y="930"/>
                  </a:cubicBezTo>
                  <a:cubicBezTo>
                    <a:pt x="393" y="930"/>
                    <a:pt x="393" y="929"/>
                    <a:pt x="393" y="929"/>
                  </a:cubicBezTo>
                  <a:cubicBezTo>
                    <a:pt x="392" y="928"/>
                    <a:pt x="393" y="928"/>
                    <a:pt x="392" y="927"/>
                  </a:cubicBezTo>
                  <a:cubicBezTo>
                    <a:pt x="393" y="926"/>
                    <a:pt x="394" y="925"/>
                    <a:pt x="394" y="922"/>
                  </a:cubicBezTo>
                  <a:cubicBezTo>
                    <a:pt x="394" y="921"/>
                    <a:pt x="393" y="920"/>
                    <a:pt x="392" y="920"/>
                  </a:cubicBezTo>
                  <a:cubicBezTo>
                    <a:pt x="393" y="919"/>
                    <a:pt x="393" y="918"/>
                    <a:pt x="393" y="917"/>
                  </a:cubicBezTo>
                  <a:cubicBezTo>
                    <a:pt x="393" y="917"/>
                    <a:pt x="392" y="916"/>
                    <a:pt x="392" y="916"/>
                  </a:cubicBezTo>
                  <a:cubicBezTo>
                    <a:pt x="392" y="915"/>
                    <a:pt x="393" y="914"/>
                    <a:pt x="393" y="913"/>
                  </a:cubicBezTo>
                  <a:cubicBezTo>
                    <a:pt x="393" y="912"/>
                    <a:pt x="392" y="911"/>
                    <a:pt x="392" y="911"/>
                  </a:cubicBezTo>
                  <a:cubicBezTo>
                    <a:pt x="392" y="910"/>
                    <a:pt x="393" y="910"/>
                    <a:pt x="393" y="909"/>
                  </a:cubicBezTo>
                  <a:cubicBezTo>
                    <a:pt x="393" y="908"/>
                    <a:pt x="392" y="907"/>
                    <a:pt x="392" y="907"/>
                  </a:cubicBezTo>
                  <a:cubicBezTo>
                    <a:pt x="392" y="906"/>
                    <a:pt x="392" y="905"/>
                    <a:pt x="392" y="905"/>
                  </a:cubicBezTo>
                  <a:cubicBezTo>
                    <a:pt x="392" y="905"/>
                    <a:pt x="392" y="904"/>
                    <a:pt x="392" y="903"/>
                  </a:cubicBezTo>
                  <a:cubicBezTo>
                    <a:pt x="392" y="903"/>
                    <a:pt x="392" y="902"/>
                    <a:pt x="392" y="902"/>
                  </a:cubicBezTo>
                  <a:cubicBezTo>
                    <a:pt x="392" y="901"/>
                    <a:pt x="392" y="900"/>
                    <a:pt x="392" y="899"/>
                  </a:cubicBezTo>
                  <a:cubicBezTo>
                    <a:pt x="392" y="899"/>
                    <a:pt x="391" y="898"/>
                    <a:pt x="391" y="898"/>
                  </a:cubicBezTo>
                  <a:cubicBezTo>
                    <a:pt x="391" y="898"/>
                    <a:pt x="391" y="897"/>
                    <a:pt x="391" y="897"/>
                  </a:cubicBezTo>
                  <a:cubicBezTo>
                    <a:pt x="391" y="896"/>
                    <a:pt x="391" y="896"/>
                    <a:pt x="391" y="895"/>
                  </a:cubicBezTo>
                  <a:cubicBezTo>
                    <a:pt x="391" y="895"/>
                    <a:pt x="392" y="895"/>
                    <a:pt x="392" y="894"/>
                  </a:cubicBezTo>
                  <a:cubicBezTo>
                    <a:pt x="392" y="893"/>
                    <a:pt x="391" y="890"/>
                    <a:pt x="391" y="889"/>
                  </a:cubicBezTo>
                  <a:cubicBezTo>
                    <a:pt x="391" y="888"/>
                    <a:pt x="393" y="887"/>
                    <a:pt x="393" y="886"/>
                  </a:cubicBezTo>
                  <a:cubicBezTo>
                    <a:pt x="394" y="883"/>
                    <a:pt x="392" y="882"/>
                    <a:pt x="391" y="881"/>
                  </a:cubicBezTo>
                  <a:cubicBezTo>
                    <a:pt x="391" y="881"/>
                    <a:pt x="391" y="878"/>
                    <a:pt x="391" y="878"/>
                  </a:cubicBezTo>
                  <a:cubicBezTo>
                    <a:pt x="392" y="877"/>
                    <a:pt x="392" y="877"/>
                    <a:pt x="392" y="877"/>
                  </a:cubicBezTo>
                  <a:cubicBezTo>
                    <a:pt x="393" y="875"/>
                    <a:pt x="391" y="873"/>
                    <a:pt x="391" y="872"/>
                  </a:cubicBezTo>
                  <a:cubicBezTo>
                    <a:pt x="391" y="872"/>
                    <a:pt x="392" y="871"/>
                    <a:pt x="392" y="870"/>
                  </a:cubicBezTo>
                  <a:cubicBezTo>
                    <a:pt x="393" y="869"/>
                    <a:pt x="392" y="865"/>
                    <a:pt x="391" y="865"/>
                  </a:cubicBezTo>
                  <a:cubicBezTo>
                    <a:pt x="391" y="863"/>
                    <a:pt x="393" y="861"/>
                    <a:pt x="391" y="859"/>
                  </a:cubicBezTo>
                  <a:cubicBezTo>
                    <a:pt x="391" y="858"/>
                    <a:pt x="393" y="857"/>
                    <a:pt x="393" y="855"/>
                  </a:cubicBezTo>
                  <a:cubicBezTo>
                    <a:pt x="394" y="853"/>
                    <a:pt x="393" y="849"/>
                    <a:pt x="391" y="848"/>
                  </a:cubicBezTo>
                  <a:cubicBezTo>
                    <a:pt x="392" y="846"/>
                    <a:pt x="393" y="841"/>
                    <a:pt x="390" y="840"/>
                  </a:cubicBezTo>
                  <a:cubicBezTo>
                    <a:pt x="390" y="837"/>
                    <a:pt x="392" y="837"/>
                    <a:pt x="392" y="835"/>
                  </a:cubicBezTo>
                  <a:cubicBezTo>
                    <a:pt x="393" y="834"/>
                    <a:pt x="392" y="833"/>
                    <a:pt x="391" y="832"/>
                  </a:cubicBezTo>
                  <a:cubicBezTo>
                    <a:pt x="391" y="831"/>
                    <a:pt x="392" y="831"/>
                    <a:pt x="392" y="830"/>
                  </a:cubicBezTo>
                  <a:cubicBezTo>
                    <a:pt x="391" y="829"/>
                    <a:pt x="391" y="829"/>
                    <a:pt x="391" y="828"/>
                  </a:cubicBezTo>
                  <a:cubicBezTo>
                    <a:pt x="391" y="828"/>
                    <a:pt x="392" y="825"/>
                    <a:pt x="391" y="825"/>
                  </a:cubicBezTo>
                  <a:cubicBezTo>
                    <a:pt x="391" y="824"/>
                    <a:pt x="390" y="824"/>
                    <a:pt x="391" y="823"/>
                  </a:cubicBezTo>
                  <a:cubicBezTo>
                    <a:pt x="391" y="822"/>
                    <a:pt x="392" y="821"/>
                    <a:pt x="392" y="820"/>
                  </a:cubicBezTo>
                  <a:cubicBezTo>
                    <a:pt x="393" y="818"/>
                    <a:pt x="391" y="816"/>
                    <a:pt x="391" y="815"/>
                  </a:cubicBezTo>
                  <a:cubicBezTo>
                    <a:pt x="390" y="811"/>
                    <a:pt x="395" y="809"/>
                    <a:pt x="391" y="806"/>
                  </a:cubicBezTo>
                  <a:cubicBezTo>
                    <a:pt x="391" y="804"/>
                    <a:pt x="391" y="804"/>
                    <a:pt x="391" y="803"/>
                  </a:cubicBezTo>
                  <a:cubicBezTo>
                    <a:pt x="391" y="801"/>
                    <a:pt x="390" y="800"/>
                    <a:pt x="391" y="799"/>
                  </a:cubicBezTo>
                  <a:cubicBezTo>
                    <a:pt x="391" y="798"/>
                    <a:pt x="391" y="798"/>
                    <a:pt x="390" y="798"/>
                  </a:cubicBezTo>
                  <a:cubicBezTo>
                    <a:pt x="390" y="797"/>
                    <a:pt x="391" y="796"/>
                    <a:pt x="391" y="795"/>
                  </a:cubicBezTo>
                  <a:cubicBezTo>
                    <a:pt x="391" y="793"/>
                    <a:pt x="391" y="791"/>
                    <a:pt x="391" y="790"/>
                  </a:cubicBezTo>
                  <a:cubicBezTo>
                    <a:pt x="391" y="790"/>
                    <a:pt x="391" y="789"/>
                    <a:pt x="391" y="789"/>
                  </a:cubicBezTo>
                  <a:cubicBezTo>
                    <a:pt x="391" y="788"/>
                    <a:pt x="392" y="788"/>
                    <a:pt x="392" y="787"/>
                  </a:cubicBezTo>
                  <a:cubicBezTo>
                    <a:pt x="392" y="786"/>
                    <a:pt x="392" y="783"/>
                    <a:pt x="392" y="783"/>
                  </a:cubicBezTo>
                  <a:cubicBezTo>
                    <a:pt x="391" y="783"/>
                    <a:pt x="391" y="782"/>
                    <a:pt x="391" y="782"/>
                  </a:cubicBezTo>
                  <a:cubicBezTo>
                    <a:pt x="390" y="781"/>
                    <a:pt x="391" y="779"/>
                    <a:pt x="390" y="779"/>
                  </a:cubicBezTo>
                  <a:cubicBezTo>
                    <a:pt x="390" y="778"/>
                    <a:pt x="392" y="777"/>
                    <a:pt x="392" y="776"/>
                  </a:cubicBezTo>
                  <a:cubicBezTo>
                    <a:pt x="392" y="775"/>
                    <a:pt x="392" y="775"/>
                    <a:pt x="392" y="775"/>
                  </a:cubicBezTo>
                  <a:cubicBezTo>
                    <a:pt x="392" y="774"/>
                    <a:pt x="389" y="773"/>
                    <a:pt x="390" y="771"/>
                  </a:cubicBezTo>
                  <a:cubicBezTo>
                    <a:pt x="390" y="771"/>
                    <a:pt x="391" y="771"/>
                    <a:pt x="391" y="771"/>
                  </a:cubicBezTo>
                  <a:cubicBezTo>
                    <a:pt x="391" y="770"/>
                    <a:pt x="390" y="769"/>
                    <a:pt x="390" y="769"/>
                  </a:cubicBezTo>
                  <a:cubicBezTo>
                    <a:pt x="390" y="768"/>
                    <a:pt x="391" y="766"/>
                    <a:pt x="391" y="766"/>
                  </a:cubicBezTo>
                  <a:cubicBezTo>
                    <a:pt x="391" y="765"/>
                    <a:pt x="392" y="765"/>
                    <a:pt x="392" y="763"/>
                  </a:cubicBezTo>
                  <a:cubicBezTo>
                    <a:pt x="392" y="762"/>
                    <a:pt x="391" y="762"/>
                    <a:pt x="390" y="760"/>
                  </a:cubicBezTo>
                  <a:cubicBezTo>
                    <a:pt x="390" y="759"/>
                    <a:pt x="391" y="757"/>
                    <a:pt x="390" y="756"/>
                  </a:cubicBezTo>
                  <a:cubicBezTo>
                    <a:pt x="390" y="756"/>
                    <a:pt x="391" y="755"/>
                    <a:pt x="392" y="754"/>
                  </a:cubicBezTo>
                  <a:cubicBezTo>
                    <a:pt x="392" y="753"/>
                    <a:pt x="391" y="753"/>
                    <a:pt x="391" y="752"/>
                  </a:cubicBezTo>
                  <a:cubicBezTo>
                    <a:pt x="390" y="750"/>
                    <a:pt x="391" y="750"/>
                    <a:pt x="390" y="749"/>
                  </a:cubicBezTo>
                  <a:cubicBezTo>
                    <a:pt x="390" y="747"/>
                    <a:pt x="390" y="747"/>
                    <a:pt x="391" y="746"/>
                  </a:cubicBezTo>
                  <a:cubicBezTo>
                    <a:pt x="391" y="745"/>
                    <a:pt x="391" y="745"/>
                    <a:pt x="390" y="744"/>
                  </a:cubicBezTo>
                  <a:cubicBezTo>
                    <a:pt x="391" y="743"/>
                    <a:pt x="391" y="742"/>
                    <a:pt x="391" y="741"/>
                  </a:cubicBezTo>
                  <a:cubicBezTo>
                    <a:pt x="391" y="740"/>
                    <a:pt x="390" y="739"/>
                    <a:pt x="390" y="739"/>
                  </a:cubicBezTo>
                  <a:cubicBezTo>
                    <a:pt x="390" y="738"/>
                    <a:pt x="391" y="736"/>
                    <a:pt x="391" y="735"/>
                  </a:cubicBezTo>
                  <a:cubicBezTo>
                    <a:pt x="391" y="735"/>
                    <a:pt x="391" y="734"/>
                    <a:pt x="390" y="734"/>
                  </a:cubicBezTo>
                  <a:cubicBezTo>
                    <a:pt x="390" y="733"/>
                    <a:pt x="391" y="732"/>
                    <a:pt x="390" y="731"/>
                  </a:cubicBezTo>
                  <a:cubicBezTo>
                    <a:pt x="390" y="731"/>
                    <a:pt x="390" y="730"/>
                    <a:pt x="390" y="730"/>
                  </a:cubicBezTo>
                  <a:cubicBezTo>
                    <a:pt x="390" y="728"/>
                    <a:pt x="392" y="727"/>
                    <a:pt x="392" y="726"/>
                  </a:cubicBezTo>
                  <a:cubicBezTo>
                    <a:pt x="392" y="724"/>
                    <a:pt x="391" y="724"/>
                    <a:pt x="390" y="723"/>
                  </a:cubicBezTo>
                  <a:cubicBezTo>
                    <a:pt x="390" y="723"/>
                    <a:pt x="391" y="721"/>
                    <a:pt x="391" y="721"/>
                  </a:cubicBezTo>
                  <a:cubicBezTo>
                    <a:pt x="391" y="720"/>
                    <a:pt x="391" y="719"/>
                    <a:pt x="390" y="718"/>
                  </a:cubicBezTo>
                  <a:cubicBezTo>
                    <a:pt x="390" y="718"/>
                    <a:pt x="392" y="717"/>
                    <a:pt x="391" y="716"/>
                  </a:cubicBezTo>
                  <a:cubicBezTo>
                    <a:pt x="391" y="716"/>
                    <a:pt x="391" y="715"/>
                    <a:pt x="391" y="715"/>
                  </a:cubicBezTo>
                  <a:cubicBezTo>
                    <a:pt x="391" y="714"/>
                    <a:pt x="391" y="713"/>
                    <a:pt x="391" y="712"/>
                  </a:cubicBezTo>
                  <a:cubicBezTo>
                    <a:pt x="391" y="711"/>
                    <a:pt x="391" y="711"/>
                    <a:pt x="391" y="711"/>
                  </a:cubicBezTo>
                  <a:cubicBezTo>
                    <a:pt x="391" y="709"/>
                    <a:pt x="392" y="708"/>
                    <a:pt x="391" y="708"/>
                  </a:cubicBezTo>
                  <a:cubicBezTo>
                    <a:pt x="391" y="707"/>
                    <a:pt x="391" y="707"/>
                    <a:pt x="390" y="706"/>
                  </a:cubicBezTo>
                  <a:cubicBezTo>
                    <a:pt x="390" y="705"/>
                    <a:pt x="391" y="704"/>
                    <a:pt x="391" y="703"/>
                  </a:cubicBezTo>
                  <a:cubicBezTo>
                    <a:pt x="392" y="703"/>
                    <a:pt x="390" y="699"/>
                    <a:pt x="390" y="699"/>
                  </a:cubicBezTo>
                  <a:cubicBezTo>
                    <a:pt x="390" y="698"/>
                    <a:pt x="391" y="698"/>
                    <a:pt x="391" y="697"/>
                  </a:cubicBezTo>
                  <a:cubicBezTo>
                    <a:pt x="391" y="696"/>
                    <a:pt x="391" y="696"/>
                    <a:pt x="391" y="695"/>
                  </a:cubicBezTo>
                  <a:cubicBezTo>
                    <a:pt x="391" y="695"/>
                    <a:pt x="391" y="695"/>
                    <a:pt x="391" y="694"/>
                  </a:cubicBezTo>
                  <a:cubicBezTo>
                    <a:pt x="391" y="693"/>
                    <a:pt x="391" y="693"/>
                    <a:pt x="390" y="693"/>
                  </a:cubicBezTo>
                  <a:cubicBezTo>
                    <a:pt x="390" y="690"/>
                    <a:pt x="392" y="689"/>
                    <a:pt x="390" y="688"/>
                  </a:cubicBezTo>
                  <a:cubicBezTo>
                    <a:pt x="390" y="687"/>
                    <a:pt x="390" y="687"/>
                    <a:pt x="390" y="687"/>
                  </a:cubicBezTo>
                  <a:cubicBezTo>
                    <a:pt x="390" y="685"/>
                    <a:pt x="390" y="683"/>
                    <a:pt x="390" y="682"/>
                  </a:cubicBezTo>
                  <a:cubicBezTo>
                    <a:pt x="390" y="681"/>
                    <a:pt x="391" y="679"/>
                    <a:pt x="391" y="679"/>
                  </a:cubicBezTo>
                  <a:cubicBezTo>
                    <a:pt x="390" y="678"/>
                    <a:pt x="390" y="678"/>
                    <a:pt x="390" y="677"/>
                  </a:cubicBezTo>
                  <a:cubicBezTo>
                    <a:pt x="390" y="677"/>
                    <a:pt x="390" y="674"/>
                    <a:pt x="390" y="673"/>
                  </a:cubicBezTo>
                  <a:cubicBezTo>
                    <a:pt x="390" y="673"/>
                    <a:pt x="391" y="672"/>
                    <a:pt x="391" y="672"/>
                  </a:cubicBezTo>
                  <a:cubicBezTo>
                    <a:pt x="390" y="671"/>
                    <a:pt x="390" y="671"/>
                    <a:pt x="390" y="671"/>
                  </a:cubicBezTo>
                  <a:cubicBezTo>
                    <a:pt x="389" y="670"/>
                    <a:pt x="391" y="669"/>
                    <a:pt x="390" y="668"/>
                  </a:cubicBezTo>
                  <a:cubicBezTo>
                    <a:pt x="390" y="667"/>
                    <a:pt x="390" y="667"/>
                    <a:pt x="391" y="666"/>
                  </a:cubicBezTo>
                  <a:cubicBezTo>
                    <a:pt x="390" y="665"/>
                    <a:pt x="389" y="662"/>
                    <a:pt x="391" y="661"/>
                  </a:cubicBezTo>
                  <a:cubicBezTo>
                    <a:pt x="391" y="660"/>
                    <a:pt x="390" y="659"/>
                    <a:pt x="389" y="659"/>
                  </a:cubicBezTo>
                  <a:cubicBezTo>
                    <a:pt x="389" y="658"/>
                    <a:pt x="389" y="658"/>
                    <a:pt x="390" y="658"/>
                  </a:cubicBezTo>
                  <a:cubicBezTo>
                    <a:pt x="390" y="657"/>
                    <a:pt x="390" y="656"/>
                    <a:pt x="390" y="655"/>
                  </a:cubicBezTo>
                  <a:cubicBezTo>
                    <a:pt x="390" y="655"/>
                    <a:pt x="391" y="655"/>
                    <a:pt x="391" y="654"/>
                  </a:cubicBezTo>
                  <a:cubicBezTo>
                    <a:pt x="391" y="654"/>
                    <a:pt x="390" y="653"/>
                    <a:pt x="390" y="653"/>
                  </a:cubicBezTo>
                  <a:cubicBezTo>
                    <a:pt x="390" y="652"/>
                    <a:pt x="390" y="651"/>
                    <a:pt x="390" y="651"/>
                  </a:cubicBezTo>
                  <a:cubicBezTo>
                    <a:pt x="391" y="649"/>
                    <a:pt x="390" y="649"/>
                    <a:pt x="391" y="647"/>
                  </a:cubicBezTo>
                  <a:cubicBezTo>
                    <a:pt x="391" y="645"/>
                    <a:pt x="390" y="646"/>
                    <a:pt x="390" y="644"/>
                  </a:cubicBezTo>
                  <a:cubicBezTo>
                    <a:pt x="389" y="644"/>
                    <a:pt x="390" y="644"/>
                    <a:pt x="390" y="643"/>
                  </a:cubicBezTo>
                  <a:cubicBezTo>
                    <a:pt x="390" y="642"/>
                    <a:pt x="389" y="640"/>
                    <a:pt x="390" y="638"/>
                  </a:cubicBezTo>
                  <a:cubicBezTo>
                    <a:pt x="390" y="638"/>
                    <a:pt x="390" y="637"/>
                    <a:pt x="390" y="637"/>
                  </a:cubicBezTo>
                  <a:cubicBezTo>
                    <a:pt x="391" y="636"/>
                    <a:pt x="391" y="636"/>
                    <a:pt x="391" y="635"/>
                  </a:cubicBezTo>
                  <a:cubicBezTo>
                    <a:pt x="390" y="635"/>
                    <a:pt x="390" y="634"/>
                    <a:pt x="389" y="634"/>
                  </a:cubicBezTo>
                  <a:cubicBezTo>
                    <a:pt x="389" y="633"/>
                    <a:pt x="390" y="632"/>
                    <a:pt x="390" y="632"/>
                  </a:cubicBezTo>
                  <a:cubicBezTo>
                    <a:pt x="390" y="632"/>
                    <a:pt x="390" y="631"/>
                    <a:pt x="390" y="631"/>
                  </a:cubicBezTo>
                  <a:cubicBezTo>
                    <a:pt x="391" y="630"/>
                    <a:pt x="390" y="629"/>
                    <a:pt x="390" y="629"/>
                  </a:cubicBezTo>
                  <a:cubicBezTo>
                    <a:pt x="390" y="628"/>
                    <a:pt x="390" y="628"/>
                    <a:pt x="390" y="628"/>
                  </a:cubicBezTo>
                  <a:cubicBezTo>
                    <a:pt x="390" y="627"/>
                    <a:pt x="390" y="626"/>
                    <a:pt x="390" y="626"/>
                  </a:cubicBezTo>
                  <a:cubicBezTo>
                    <a:pt x="390" y="625"/>
                    <a:pt x="390" y="625"/>
                    <a:pt x="391" y="625"/>
                  </a:cubicBezTo>
                  <a:cubicBezTo>
                    <a:pt x="391" y="624"/>
                    <a:pt x="390" y="622"/>
                    <a:pt x="389" y="622"/>
                  </a:cubicBezTo>
                  <a:cubicBezTo>
                    <a:pt x="389" y="620"/>
                    <a:pt x="390" y="620"/>
                    <a:pt x="390" y="620"/>
                  </a:cubicBezTo>
                  <a:cubicBezTo>
                    <a:pt x="391" y="619"/>
                    <a:pt x="391" y="617"/>
                    <a:pt x="391" y="616"/>
                  </a:cubicBezTo>
                  <a:cubicBezTo>
                    <a:pt x="391" y="616"/>
                    <a:pt x="390" y="615"/>
                    <a:pt x="390" y="615"/>
                  </a:cubicBezTo>
                  <a:cubicBezTo>
                    <a:pt x="390" y="614"/>
                    <a:pt x="391" y="612"/>
                    <a:pt x="390" y="611"/>
                  </a:cubicBezTo>
                  <a:cubicBezTo>
                    <a:pt x="390" y="611"/>
                    <a:pt x="389" y="611"/>
                    <a:pt x="389" y="611"/>
                  </a:cubicBezTo>
                  <a:cubicBezTo>
                    <a:pt x="389" y="610"/>
                    <a:pt x="389" y="610"/>
                    <a:pt x="390" y="609"/>
                  </a:cubicBezTo>
                  <a:cubicBezTo>
                    <a:pt x="390" y="609"/>
                    <a:pt x="390" y="608"/>
                    <a:pt x="390" y="608"/>
                  </a:cubicBezTo>
                  <a:cubicBezTo>
                    <a:pt x="391" y="607"/>
                    <a:pt x="390" y="607"/>
                    <a:pt x="390" y="607"/>
                  </a:cubicBezTo>
                  <a:cubicBezTo>
                    <a:pt x="390" y="605"/>
                    <a:pt x="391" y="605"/>
                    <a:pt x="390" y="603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1"/>
                    <a:pt x="390" y="601"/>
                    <a:pt x="390" y="600"/>
                  </a:cubicBezTo>
                  <a:cubicBezTo>
                    <a:pt x="390" y="600"/>
                    <a:pt x="390" y="599"/>
                    <a:pt x="390" y="598"/>
                  </a:cubicBezTo>
                  <a:cubicBezTo>
                    <a:pt x="390" y="598"/>
                    <a:pt x="390" y="598"/>
                    <a:pt x="390" y="598"/>
                  </a:cubicBezTo>
                  <a:cubicBezTo>
                    <a:pt x="389" y="595"/>
                    <a:pt x="391" y="596"/>
                    <a:pt x="390" y="593"/>
                  </a:cubicBezTo>
                  <a:cubicBezTo>
                    <a:pt x="389" y="593"/>
                    <a:pt x="391" y="592"/>
                    <a:pt x="390" y="591"/>
                  </a:cubicBezTo>
                  <a:cubicBezTo>
                    <a:pt x="390" y="591"/>
                    <a:pt x="390" y="590"/>
                    <a:pt x="390" y="589"/>
                  </a:cubicBezTo>
                  <a:cubicBezTo>
                    <a:pt x="390" y="589"/>
                    <a:pt x="391" y="588"/>
                    <a:pt x="391" y="587"/>
                  </a:cubicBezTo>
                  <a:cubicBezTo>
                    <a:pt x="391" y="586"/>
                    <a:pt x="390" y="586"/>
                    <a:pt x="390" y="585"/>
                  </a:cubicBezTo>
                  <a:cubicBezTo>
                    <a:pt x="390" y="585"/>
                    <a:pt x="390" y="584"/>
                    <a:pt x="390" y="583"/>
                  </a:cubicBezTo>
                  <a:cubicBezTo>
                    <a:pt x="390" y="582"/>
                    <a:pt x="391" y="582"/>
                    <a:pt x="392" y="581"/>
                  </a:cubicBezTo>
                  <a:cubicBezTo>
                    <a:pt x="394" y="578"/>
                    <a:pt x="392" y="575"/>
                    <a:pt x="389" y="574"/>
                  </a:cubicBezTo>
                  <a:cubicBezTo>
                    <a:pt x="390" y="573"/>
                    <a:pt x="390" y="572"/>
                    <a:pt x="391" y="572"/>
                  </a:cubicBezTo>
                  <a:cubicBezTo>
                    <a:pt x="391" y="570"/>
                    <a:pt x="390" y="570"/>
                    <a:pt x="389" y="568"/>
                  </a:cubicBezTo>
                  <a:cubicBezTo>
                    <a:pt x="389" y="567"/>
                    <a:pt x="390" y="567"/>
                    <a:pt x="390" y="566"/>
                  </a:cubicBezTo>
                  <a:cubicBezTo>
                    <a:pt x="390" y="565"/>
                    <a:pt x="390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92" y="563"/>
                    <a:pt x="391" y="561"/>
                    <a:pt x="390" y="558"/>
                  </a:cubicBezTo>
                  <a:cubicBezTo>
                    <a:pt x="390" y="558"/>
                    <a:pt x="390" y="557"/>
                    <a:pt x="390" y="557"/>
                  </a:cubicBezTo>
                  <a:cubicBezTo>
                    <a:pt x="390" y="556"/>
                    <a:pt x="390" y="554"/>
                    <a:pt x="389" y="554"/>
                  </a:cubicBezTo>
                  <a:cubicBezTo>
                    <a:pt x="389" y="553"/>
                    <a:pt x="390" y="553"/>
                    <a:pt x="390" y="552"/>
                  </a:cubicBezTo>
                  <a:cubicBezTo>
                    <a:pt x="390" y="552"/>
                    <a:pt x="390" y="551"/>
                    <a:pt x="390" y="551"/>
                  </a:cubicBezTo>
                  <a:cubicBezTo>
                    <a:pt x="391" y="549"/>
                    <a:pt x="390" y="549"/>
                    <a:pt x="389" y="547"/>
                  </a:cubicBezTo>
                  <a:cubicBezTo>
                    <a:pt x="393" y="545"/>
                    <a:pt x="393" y="542"/>
                    <a:pt x="390" y="540"/>
                  </a:cubicBezTo>
                  <a:cubicBezTo>
                    <a:pt x="390" y="538"/>
                    <a:pt x="390" y="539"/>
                    <a:pt x="390" y="538"/>
                  </a:cubicBezTo>
                  <a:cubicBezTo>
                    <a:pt x="390" y="536"/>
                    <a:pt x="390" y="536"/>
                    <a:pt x="390" y="536"/>
                  </a:cubicBezTo>
                  <a:cubicBezTo>
                    <a:pt x="390" y="536"/>
                    <a:pt x="391" y="536"/>
                    <a:pt x="391" y="535"/>
                  </a:cubicBezTo>
                  <a:cubicBezTo>
                    <a:pt x="391" y="534"/>
                    <a:pt x="390" y="533"/>
                    <a:pt x="390" y="532"/>
                  </a:cubicBezTo>
                  <a:cubicBezTo>
                    <a:pt x="391" y="532"/>
                    <a:pt x="391" y="531"/>
                    <a:pt x="391" y="530"/>
                  </a:cubicBezTo>
                  <a:cubicBezTo>
                    <a:pt x="391" y="529"/>
                    <a:pt x="390" y="529"/>
                    <a:pt x="389" y="528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90" y="525"/>
                    <a:pt x="390" y="525"/>
                    <a:pt x="390" y="525"/>
                  </a:cubicBezTo>
                  <a:cubicBezTo>
                    <a:pt x="390" y="525"/>
                    <a:pt x="391" y="522"/>
                    <a:pt x="390" y="521"/>
                  </a:cubicBezTo>
                  <a:cubicBezTo>
                    <a:pt x="390" y="521"/>
                    <a:pt x="389" y="521"/>
                    <a:pt x="389" y="520"/>
                  </a:cubicBezTo>
                  <a:cubicBezTo>
                    <a:pt x="388" y="520"/>
                    <a:pt x="388" y="520"/>
                    <a:pt x="388" y="519"/>
                  </a:cubicBezTo>
                  <a:cubicBezTo>
                    <a:pt x="387" y="519"/>
                    <a:pt x="387" y="519"/>
                    <a:pt x="386" y="519"/>
                  </a:cubicBezTo>
                  <a:cubicBezTo>
                    <a:pt x="386" y="519"/>
                    <a:pt x="386" y="519"/>
                    <a:pt x="386" y="519"/>
                  </a:cubicBezTo>
                  <a:cubicBezTo>
                    <a:pt x="385" y="518"/>
                    <a:pt x="384" y="518"/>
                    <a:pt x="384" y="518"/>
                  </a:cubicBezTo>
                  <a:cubicBezTo>
                    <a:pt x="383" y="518"/>
                    <a:pt x="384" y="517"/>
                    <a:pt x="384" y="516"/>
                  </a:cubicBezTo>
                  <a:cubicBezTo>
                    <a:pt x="383" y="514"/>
                    <a:pt x="381" y="512"/>
                    <a:pt x="379" y="513"/>
                  </a:cubicBezTo>
                  <a:cubicBezTo>
                    <a:pt x="378" y="512"/>
                    <a:pt x="378" y="512"/>
                    <a:pt x="377" y="511"/>
                  </a:cubicBezTo>
                  <a:cubicBezTo>
                    <a:pt x="377" y="511"/>
                    <a:pt x="377" y="511"/>
                    <a:pt x="376" y="511"/>
                  </a:cubicBezTo>
                  <a:cubicBezTo>
                    <a:pt x="376" y="511"/>
                    <a:pt x="376" y="510"/>
                    <a:pt x="376" y="510"/>
                  </a:cubicBezTo>
                  <a:cubicBezTo>
                    <a:pt x="375" y="509"/>
                    <a:pt x="374" y="509"/>
                    <a:pt x="373" y="509"/>
                  </a:cubicBezTo>
                  <a:cubicBezTo>
                    <a:pt x="372" y="508"/>
                    <a:pt x="372" y="507"/>
                    <a:pt x="371" y="506"/>
                  </a:cubicBezTo>
                  <a:cubicBezTo>
                    <a:pt x="370" y="505"/>
                    <a:pt x="368" y="506"/>
                    <a:pt x="368" y="505"/>
                  </a:cubicBezTo>
                  <a:cubicBezTo>
                    <a:pt x="367" y="505"/>
                    <a:pt x="367" y="505"/>
                    <a:pt x="367" y="505"/>
                  </a:cubicBezTo>
                  <a:cubicBezTo>
                    <a:pt x="367" y="502"/>
                    <a:pt x="366" y="497"/>
                    <a:pt x="365" y="495"/>
                  </a:cubicBezTo>
                  <a:cubicBezTo>
                    <a:pt x="365" y="494"/>
                    <a:pt x="365" y="494"/>
                    <a:pt x="365" y="494"/>
                  </a:cubicBezTo>
                  <a:cubicBezTo>
                    <a:pt x="365" y="493"/>
                    <a:pt x="365" y="493"/>
                    <a:pt x="365" y="493"/>
                  </a:cubicBezTo>
                  <a:cubicBezTo>
                    <a:pt x="365" y="493"/>
                    <a:pt x="366" y="492"/>
                    <a:pt x="366" y="491"/>
                  </a:cubicBezTo>
                  <a:cubicBezTo>
                    <a:pt x="366" y="491"/>
                    <a:pt x="367" y="492"/>
                    <a:pt x="367" y="492"/>
                  </a:cubicBezTo>
                  <a:cubicBezTo>
                    <a:pt x="367" y="491"/>
                    <a:pt x="367" y="491"/>
                    <a:pt x="367" y="491"/>
                  </a:cubicBezTo>
                  <a:cubicBezTo>
                    <a:pt x="367" y="491"/>
                    <a:pt x="368" y="491"/>
                    <a:pt x="368" y="490"/>
                  </a:cubicBezTo>
                  <a:cubicBezTo>
                    <a:pt x="368" y="490"/>
                    <a:pt x="369" y="489"/>
                    <a:pt x="369" y="489"/>
                  </a:cubicBezTo>
                  <a:cubicBezTo>
                    <a:pt x="370" y="489"/>
                    <a:pt x="371" y="489"/>
                    <a:pt x="372" y="489"/>
                  </a:cubicBezTo>
                  <a:cubicBezTo>
                    <a:pt x="372" y="488"/>
                    <a:pt x="374" y="487"/>
                    <a:pt x="375" y="487"/>
                  </a:cubicBezTo>
                  <a:cubicBezTo>
                    <a:pt x="376" y="487"/>
                    <a:pt x="376" y="487"/>
                    <a:pt x="376" y="487"/>
                  </a:cubicBezTo>
                  <a:cubicBezTo>
                    <a:pt x="377" y="487"/>
                    <a:pt x="379" y="486"/>
                    <a:pt x="379" y="486"/>
                  </a:cubicBezTo>
                  <a:cubicBezTo>
                    <a:pt x="380" y="486"/>
                    <a:pt x="379" y="486"/>
                    <a:pt x="380" y="485"/>
                  </a:cubicBezTo>
                  <a:cubicBezTo>
                    <a:pt x="380" y="484"/>
                    <a:pt x="382" y="483"/>
                    <a:pt x="383" y="483"/>
                  </a:cubicBezTo>
                  <a:cubicBezTo>
                    <a:pt x="383" y="482"/>
                    <a:pt x="384" y="481"/>
                    <a:pt x="385" y="481"/>
                  </a:cubicBezTo>
                  <a:cubicBezTo>
                    <a:pt x="386" y="481"/>
                    <a:pt x="386" y="481"/>
                    <a:pt x="386" y="481"/>
                  </a:cubicBezTo>
                  <a:cubicBezTo>
                    <a:pt x="386" y="480"/>
                    <a:pt x="386" y="479"/>
                    <a:pt x="387" y="478"/>
                  </a:cubicBezTo>
                  <a:cubicBezTo>
                    <a:pt x="387" y="478"/>
                    <a:pt x="388" y="478"/>
                    <a:pt x="388" y="477"/>
                  </a:cubicBezTo>
                  <a:cubicBezTo>
                    <a:pt x="390" y="476"/>
                    <a:pt x="389" y="476"/>
                    <a:pt x="389" y="475"/>
                  </a:cubicBezTo>
                  <a:cubicBezTo>
                    <a:pt x="389" y="474"/>
                    <a:pt x="390" y="474"/>
                    <a:pt x="390" y="473"/>
                  </a:cubicBezTo>
                  <a:cubicBezTo>
                    <a:pt x="391" y="473"/>
                    <a:pt x="390" y="472"/>
                    <a:pt x="390" y="472"/>
                  </a:cubicBezTo>
                  <a:cubicBezTo>
                    <a:pt x="390" y="471"/>
                    <a:pt x="390" y="471"/>
                    <a:pt x="390" y="470"/>
                  </a:cubicBezTo>
                  <a:cubicBezTo>
                    <a:pt x="390" y="470"/>
                    <a:pt x="391" y="470"/>
                    <a:pt x="391" y="470"/>
                  </a:cubicBezTo>
                  <a:cubicBezTo>
                    <a:pt x="391" y="470"/>
                    <a:pt x="391" y="469"/>
                    <a:pt x="391" y="469"/>
                  </a:cubicBezTo>
                  <a:cubicBezTo>
                    <a:pt x="391" y="468"/>
                    <a:pt x="392" y="465"/>
                    <a:pt x="391" y="464"/>
                  </a:cubicBezTo>
                  <a:cubicBezTo>
                    <a:pt x="391" y="463"/>
                    <a:pt x="392" y="463"/>
                    <a:pt x="392" y="463"/>
                  </a:cubicBezTo>
                  <a:cubicBezTo>
                    <a:pt x="392" y="462"/>
                    <a:pt x="392" y="462"/>
                    <a:pt x="392" y="461"/>
                  </a:cubicBezTo>
                  <a:cubicBezTo>
                    <a:pt x="392" y="460"/>
                    <a:pt x="393" y="460"/>
                    <a:pt x="393" y="458"/>
                  </a:cubicBezTo>
                  <a:cubicBezTo>
                    <a:pt x="393" y="458"/>
                    <a:pt x="392" y="457"/>
                    <a:pt x="392" y="457"/>
                  </a:cubicBezTo>
                  <a:cubicBezTo>
                    <a:pt x="391" y="457"/>
                    <a:pt x="393" y="455"/>
                    <a:pt x="393" y="455"/>
                  </a:cubicBezTo>
                  <a:cubicBezTo>
                    <a:pt x="394" y="454"/>
                    <a:pt x="393" y="453"/>
                    <a:pt x="393" y="453"/>
                  </a:cubicBezTo>
                  <a:cubicBezTo>
                    <a:pt x="394" y="452"/>
                    <a:pt x="395" y="450"/>
                    <a:pt x="394" y="449"/>
                  </a:cubicBezTo>
                  <a:cubicBezTo>
                    <a:pt x="394" y="448"/>
                    <a:pt x="393" y="448"/>
                    <a:pt x="393" y="448"/>
                  </a:cubicBezTo>
                  <a:cubicBezTo>
                    <a:pt x="393" y="447"/>
                    <a:pt x="393" y="447"/>
                    <a:pt x="392" y="447"/>
                  </a:cubicBezTo>
                  <a:cubicBezTo>
                    <a:pt x="392" y="446"/>
                    <a:pt x="393" y="446"/>
                    <a:pt x="393" y="445"/>
                  </a:cubicBezTo>
                  <a:cubicBezTo>
                    <a:pt x="393" y="444"/>
                    <a:pt x="393" y="444"/>
                    <a:pt x="393" y="443"/>
                  </a:cubicBezTo>
                  <a:cubicBezTo>
                    <a:pt x="393" y="443"/>
                    <a:pt x="393" y="443"/>
                    <a:pt x="393" y="443"/>
                  </a:cubicBezTo>
                  <a:cubicBezTo>
                    <a:pt x="393" y="441"/>
                    <a:pt x="393" y="441"/>
                    <a:pt x="393" y="441"/>
                  </a:cubicBezTo>
                  <a:cubicBezTo>
                    <a:pt x="393" y="441"/>
                    <a:pt x="394" y="440"/>
                    <a:pt x="394" y="440"/>
                  </a:cubicBezTo>
                  <a:cubicBezTo>
                    <a:pt x="394" y="439"/>
                    <a:pt x="393" y="438"/>
                    <a:pt x="393" y="438"/>
                  </a:cubicBezTo>
                  <a:cubicBezTo>
                    <a:pt x="394" y="437"/>
                    <a:pt x="394" y="437"/>
                    <a:pt x="395" y="436"/>
                  </a:cubicBezTo>
                  <a:cubicBezTo>
                    <a:pt x="395" y="435"/>
                    <a:pt x="394" y="431"/>
                    <a:pt x="394" y="430"/>
                  </a:cubicBezTo>
                  <a:cubicBezTo>
                    <a:pt x="394" y="430"/>
                    <a:pt x="394" y="430"/>
                    <a:pt x="394" y="429"/>
                  </a:cubicBezTo>
                  <a:cubicBezTo>
                    <a:pt x="394" y="429"/>
                    <a:pt x="394" y="429"/>
                    <a:pt x="395" y="429"/>
                  </a:cubicBezTo>
                  <a:cubicBezTo>
                    <a:pt x="395" y="428"/>
                    <a:pt x="396" y="427"/>
                    <a:pt x="396" y="427"/>
                  </a:cubicBezTo>
                  <a:cubicBezTo>
                    <a:pt x="396" y="425"/>
                    <a:pt x="395" y="425"/>
                    <a:pt x="395" y="423"/>
                  </a:cubicBezTo>
                  <a:cubicBezTo>
                    <a:pt x="395" y="423"/>
                    <a:pt x="395" y="422"/>
                    <a:pt x="395" y="422"/>
                  </a:cubicBezTo>
                  <a:cubicBezTo>
                    <a:pt x="395" y="421"/>
                    <a:pt x="394" y="420"/>
                    <a:pt x="394" y="420"/>
                  </a:cubicBezTo>
                  <a:cubicBezTo>
                    <a:pt x="394" y="419"/>
                    <a:pt x="394" y="419"/>
                    <a:pt x="395" y="419"/>
                  </a:cubicBezTo>
                  <a:cubicBezTo>
                    <a:pt x="395" y="418"/>
                    <a:pt x="394" y="418"/>
                    <a:pt x="394" y="418"/>
                  </a:cubicBezTo>
                  <a:cubicBezTo>
                    <a:pt x="395" y="417"/>
                    <a:pt x="395" y="417"/>
                    <a:pt x="395" y="416"/>
                  </a:cubicBezTo>
                  <a:cubicBezTo>
                    <a:pt x="395" y="414"/>
                    <a:pt x="394" y="414"/>
                    <a:pt x="395" y="413"/>
                  </a:cubicBezTo>
                  <a:cubicBezTo>
                    <a:pt x="395" y="412"/>
                    <a:pt x="394" y="410"/>
                    <a:pt x="395" y="409"/>
                  </a:cubicBezTo>
                  <a:cubicBezTo>
                    <a:pt x="395" y="407"/>
                    <a:pt x="397" y="407"/>
                    <a:pt x="397" y="406"/>
                  </a:cubicBezTo>
                  <a:cubicBezTo>
                    <a:pt x="399" y="403"/>
                    <a:pt x="396" y="401"/>
                    <a:pt x="395" y="400"/>
                  </a:cubicBezTo>
                  <a:cubicBezTo>
                    <a:pt x="395" y="399"/>
                    <a:pt x="395" y="398"/>
                    <a:pt x="395" y="398"/>
                  </a:cubicBezTo>
                  <a:cubicBezTo>
                    <a:pt x="395" y="397"/>
                    <a:pt x="395" y="396"/>
                    <a:pt x="395" y="396"/>
                  </a:cubicBezTo>
                  <a:cubicBezTo>
                    <a:pt x="395" y="394"/>
                    <a:pt x="395" y="392"/>
                    <a:pt x="394" y="392"/>
                  </a:cubicBezTo>
                  <a:cubicBezTo>
                    <a:pt x="394" y="392"/>
                    <a:pt x="394" y="392"/>
                    <a:pt x="394" y="391"/>
                  </a:cubicBezTo>
                  <a:cubicBezTo>
                    <a:pt x="394" y="391"/>
                    <a:pt x="394" y="391"/>
                    <a:pt x="394" y="391"/>
                  </a:cubicBezTo>
                  <a:cubicBezTo>
                    <a:pt x="395" y="391"/>
                    <a:pt x="394" y="391"/>
                    <a:pt x="395" y="390"/>
                  </a:cubicBezTo>
                  <a:cubicBezTo>
                    <a:pt x="395" y="390"/>
                    <a:pt x="395" y="389"/>
                    <a:pt x="395" y="389"/>
                  </a:cubicBezTo>
                  <a:cubicBezTo>
                    <a:pt x="396" y="388"/>
                    <a:pt x="396" y="388"/>
                    <a:pt x="396" y="387"/>
                  </a:cubicBezTo>
                  <a:cubicBezTo>
                    <a:pt x="396" y="387"/>
                    <a:pt x="397" y="386"/>
                    <a:pt x="397" y="385"/>
                  </a:cubicBezTo>
                  <a:cubicBezTo>
                    <a:pt x="397" y="384"/>
                    <a:pt x="397" y="384"/>
                    <a:pt x="397" y="384"/>
                  </a:cubicBezTo>
                  <a:cubicBezTo>
                    <a:pt x="397" y="383"/>
                    <a:pt x="396" y="382"/>
                    <a:pt x="395" y="381"/>
                  </a:cubicBezTo>
                  <a:cubicBezTo>
                    <a:pt x="395" y="381"/>
                    <a:pt x="395" y="381"/>
                    <a:pt x="394" y="380"/>
                  </a:cubicBezTo>
                  <a:cubicBezTo>
                    <a:pt x="394" y="380"/>
                    <a:pt x="393" y="377"/>
                    <a:pt x="393" y="377"/>
                  </a:cubicBezTo>
                  <a:cubicBezTo>
                    <a:pt x="394" y="376"/>
                    <a:pt x="394" y="376"/>
                    <a:pt x="394" y="375"/>
                  </a:cubicBezTo>
                  <a:cubicBezTo>
                    <a:pt x="394" y="375"/>
                    <a:pt x="393" y="374"/>
                    <a:pt x="393" y="374"/>
                  </a:cubicBezTo>
                  <a:cubicBezTo>
                    <a:pt x="393" y="374"/>
                    <a:pt x="393" y="373"/>
                    <a:pt x="394" y="373"/>
                  </a:cubicBezTo>
                  <a:cubicBezTo>
                    <a:pt x="394" y="373"/>
                    <a:pt x="394" y="372"/>
                    <a:pt x="394" y="372"/>
                  </a:cubicBezTo>
                  <a:cubicBezTo>
                    <a:pt x="394" y="371"/>
                    <a:pt x="394" y="370"/>
                    <a:pt x="394" y="370"/>
                  </a:cubicBezTo>
                  <a:cubicBezTo>
                    <a:pt x="394" y="370"/>
                    <a:pt x="394" y="369"/>
                    <a:pt x="394" y="369"/>
                  </a:cubicBezTo>
                  <a:cubicBezTo>
                    <a:pt x="394" y="368"/>
                    <a:pt x="393" y="367"/>
                    <a:pt x="393" y="366"/>
                  </a:cubicBezTo>
                  <a:cubicBezTo>
                    <a:pt x="393" y="364"/>
                    <a:pt x="393" y="365"/>
                    <a:pt x="392" y="364"/>
                  </a:cubicBezTo>
                  <a:cubicBezTo>
                    <a:pt x="392" y="362"/>
                    <a:pt x="393" y="361"/>
                    <a:pt x="392" y="360"/>
                  </a:cubicBezTo>
                  <a:cubicBezTo>
                    <a:pt x="392" y="360"/>
                    <a:pt x="392" y="360"/>
                    <a:pt x="392" y="359"/>
                  </a:cubicBezTo>
                  <a:cubicBezTo>
                    <a:pt x="391" y="358"/>
                    <a:pt x="392" y="356"/>
                    <a:pt x="393" y="356"/>
                  </a:cubicBezTo>
                  <a:cubicBezTo>
                    <a:pt x="393" y="353"/>
                    <a:pt x="392" y="354"/>
                    <a:pt x="391" y="353"/>
                  </a:cubicBezTo>
                  <a:cubicBezTo>
                    <a:pt x="391" y="352"/>
                    <a:pt x="391" y="352"/>
                    <a:pt x="391" y="351"/>
                  </a:cubicBezTo>
                  <a:cubicBezTo>
                    <a:pt x="391" y="351"/>
                    <a:pt x="391" y="351"/>
                    <a:pt x="391" y="351"/>
                  </a:cubicBezTo>
                  <a:cubicBezTo>
                    <a:pt x="390" y="350"/>
                    <a:pt x="391" y="349"/>
                    <a:pt x="391" y="348"/>
                  </a:cubicBezTo>
                  <a:cubicBezTo>
                    <a:pt x="391" y="348"/>
                    <a:pt x="391" y="348"/>
                    <a:pt x="390" y="347"/>
                  </a:cubicBezTo>
                  <a:cubicBezTo>
                    <a:pt x="390" y="346"/>
                    <a:pt x="390" y="346"/>
                    <a:pt x="390" y="346"/>
                  </a:cubicBezTo>
                  <a:cubicBezTo>
                    <a:pt x="390" y="345"/>
                    <a:pt x="390" y="345"/>
                    <a:pt x="389" y="344"/>
                  </a:cubicBezTo>
                  <a:cubicBezTo>
                    <a:pt x="389" y="344"/>
                    <a:pt x="390" y="344"/>
                    <a:pt x="390" y="343"/>
                  </a:cubicBezTo>
                  <a:cubicBezTo>
                    <a:pt x="389" y="343"/>
                    <a:pt x="389" y="342"/>
                    <a:pt x="388" y="342"/>
                  </a:cubicBezTo>
                  <a:cubicBezTo>
                    <a:pt x="388" y="341"/>
                    <a:pt x="388" y="341"/>
                    <a:pt x="389" y="341"/>
                  </a:cubicBezTo>
                  <a:cubicBezTo>
                    <a:pt x="389" y="340"/>
                    <a:pt x="388" y="339"/>
                    <a:pt x="388" y="338"/>
                  </a:cubicBezTo>
                  <a:cubicBezTo>
                    <a:pt x="387" y="337"/>
                    <a:pt x="389" y="336"/>
                    <a:pt x="387" y="336"/>
                  </a:cubicBezTo>
                  <a:cubicBezTo>
                    <a:pt x="387" y="335"/>
                    <a:pt x="389" y="333"/>
                    <a:pt x="388" y="332"/>
                  </a:cubicBezTo>
                  <a:cubicBezTo>
                    <a:pt x="387" y="331"/>
                    <a:pt x="387" y="331"/>
                    <a:pt x="387" y="331"/>
                  </a:cubicBezTo>
                  <a:cubicBezTo>
                    <a:pt x="387" y="330"/>
                    <a:pt x="389" y="328"/>
                    <a:pt x="389" y="325"/>
                  </a:cubicBezTo>
                  <a:cubicBezTo>
                    <a:pt x="388" y="322"/>
                    <a:pt x="386" y="322"/>
                    <a:pt x="385" y="320"/>
                  </a:cubicBezTo>
                  <a:cubicBezTo>
                    <a:pt x="385" y="320"/>
                    <a:pt x="384" y="320"/>
                    <a:pt x="384" y="319"/>
                  </a:cubicBezTo>
                  <a:cubicBezTo>
                    <a:pt x="384" y="319"/>
                    <a:pt x="384" y="318"/>
                    <a:pt x="384" y="317"/>
                  </a:cubicBezTo>
                  <a:cubicBezTo>
                    <a:pt x="384" y="316"/>
                    <a:pt x="383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4"/>
                  </a:cubicBezTo>
                  <a:cubicBezTo>
                    <a:pt x="382" y="314"/>
                    <a:pt x="382" y="314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4"/>
                    <a:pt x="382" y="314"/>
                    <a:pt x="382" y="314"/>
                  </a:cubicBezTo>
                  <a:cubicBezTo>
                    <a:pt x="382" y="314"/>
                    <a:pt x="382" y="314"/>
                    <a:pt x="382" y="315"/>
                  </a:cubicBezTo>
                  <a:cubicBezTo>
                    <a:pt x="381" y="314"/>
                    <a:pt x="382" y="313"/>
                    <a:pt x="382" y="312"/>
                  </a:cubicBezTo>
                  <a:cubicBezTo>
                    <a:pt x="382" y="310"/>
                    <a:pt x="382" y="310"/>
                    <a:pt x="382" y="310"/>
                  </a:cubicBezTo>
                  <a:cubicBezTo>
                    <a:pt x="382" y="310"/>
                    <a:pt x="383" y="309"/>
                    <a:pt x="383" y="307"/>
                  </a:cubicBezTo>
                  <a:cubicBezTo>
                    <a:pt x="382" y="306"/>
                    <a:pt x="380" y="304"/>
                    <a:pt x="379" y="304"/>
                  </a:cubicBezTo>
                  <a:cubicBezTo>
                    <a:pt x="379" y="302"/>
                    <a:pt x="381" y="300"/>
                    <a:pt x="380" y="298"/>
                  </a:cubicBezTo>
                  <a:cubicBezTo>
                    <a:pt x="379" y="297"/>
                    <a:pt x="378" y="296"/>
                    <a:pt x="377" y="295"/>
                  </a:cubicBezTo>
                  <a:cubicBezTo>
                    <a:pt x="377" y="295"/>
                    <a:pt x="377" y="294"/>
                    <a:pt x="377" y="293"/>
                  </a:cubicBezTo>
                  <a:cubicBezTo>
                    <a:pt x="376" y="292"/>
                    <a:pt x="375" y="292"/>
                    <a:pt x="374" y="291"/>
                  </a:cubicBezTo>
                  <a:cubicBezTo>
                    <a:pt x="374" y="290"/>
                    <a:pt x="375" y="289"/>
                    <a:pt x="376" y="288"/>
                  </a:cubicBezTo>
                  <a:cubicBezTo>
                    <a:pt x="376" y="286"/>
                    <a:pt x="374" y="283"/>
                    <a:pt x="374" y="283"/>
                  </a:cubicBezTo>
                  <a:cubicBezTo>
                    <a:pt x="373" y="283"/>
                    <a:pt x="373" y="282"/>
                    <a:pt x="372" y="282"/>
                  </a:cubicBezTo>
                  <a:cubicBezTo>
                    <a:pt x="372" y="281"/>
                    <a:pt x="372" y="281"/>
                    <a:pt x="372" y="280"/>
                  </a:cubicBezTo>
                  <a:cubicBezTo>
                    <a:pt x="371" y="279"/>
                    <a:pt x="372" y="278"/>
                    <a:pt x="372" y="276"/>
                  </a:cubicBezTo>
                  <a:cubicBezTo>
                    <a:pt x="371" y="273"/>
                    <a:pt x="370" y="272"/>
                    <a:pt x="367" y="271"/>
                  </a:cubicBezTo>
                  <a:cubicBezTo>
                    <a:pt x="367" y="267"/>
                    <a:pt x="368" y="266"/>
                    <a:pt x="365" y="264"/>
                  </a:cubicBezTo>
                  <a:cubicBezTo>
                    <a:pt x="365" y="261"/>
                    <a:pt x="364" y="261"/>
                    <a:pt x="362" y="260"/>
                  </a:cubicBezTo>
                  <a:cubicBezTo>
                    <a:pt x="361" y="257"/>
                    <a:pt x="362" y="256"/>
                    <a:pt x="359" y="255"/>
                  </a:cubicBezTo>
                  <a:cubicBezTo>
                    <a:pt x="359" y="254"/>
                    <a:pt x="360" y="253"/>
                    <a:pt x="359" y="252"/>
                  </a:cubicBezTo>
                  <a:cubicBezTo>
                    <a:pt x="359" y="252"/>
                    <a:pt x="359" y="252"/>
                    <a:pt x="358" y="251"/>
                  </a:cubicBezTo>
                  <a:cubicBezTo>
                    <a:pt x="358" y="249"/>
                    <a:pt x="358" y="249"/>
                    <a:pt x="358" y="249"/>
                  </a:cubicBezTo>
                  <a:cubicBezTo>
                    <a:pt x="358" y="247"/>
                    <a:pt x="357" y="247"/>
                    <a:pt x="356" y="246"/>
                  </a:cubicBezTo>
                  <a:cubicBezTo>
                    <a:pt x="356" y="245"/>
                    <a:pt x="356" y="244"/>
                    <a:pt x="356" y="243"/>
                  </a:cubicBezTo>
                  <a:cubicBezTo>
                    <a:pt x="356" y="243"/>
                    <a:pt x="355" y="242"/>
                    <a:pt x="354" y="242"/>
                  </a:cubicBezTo>
                  <a:cubicBezTo>
                    <a:pt x="353" y="240"/>
                    <a:pt x="352" y="239"/>
                    <a:pt x="351" y="237"/>
                  </a:cubicBezTo>
                  <a:cubicBezTo>
                    <a:pt x="351" y="237"/>
                    <a:pt x="350" y="237"/>
                    <a:pt x="350" y="236"/>
                  </a:cubicBezTo>
                  <a:cubicBezTo>
                    <a:pt x="349" y="236"/>
                    <a:pt x="350" y="235"/>
                    <a:pt x="350" y="235"/>
                  </a:cubicBezTo>
                  <a:cubicBezTo>
                    <a:pt x="349" y="234"/>
                    <a:pt x="348" y="234"/>
                    <a:pt x="348" y="233"/>
                  </a:cubicBezTo>
                  <a:cubicBezTo>
                    <a:pt x="348" y="233"/>
                    <a:pt x="348" y="232"/>
                    <a:pt x="348" y="232"/>
                  </a:cubicBezTo>
                  <a:cubicBezTo>
                    <a:pt x="349" y="230"/>
                    <a:pt x="347" y="228"/>
                    <a:pt x="346" y="227"/>
                  </a:cubicBezTo>
                  <a:cubicBezTo>
                    <a:pt x="345" y="227"/>
                    <a:pt x="345" y="227"/>
                    <a:pt x="344" y="227"/>
                  </a:cubicBezTo>
                  <a:cubicBezTo>
                    <a:pt x="344" y="227"/>
                    <a:pt x="343" y="226"/>
                    <a:pt x="343" y="226"/>
                  </a:cubicBezTo>
                  <a:cubicBezTo>
                    <a:pt x="343" y="225"/>
                    <a:pt x="343" y="224"/>
                    <a:pt x="343" y="224"/>
                  </a:cubicBezTo>
                  <a:cubicBezTo>
                    <a:pt x="343" y="223"/>
                    <a:pt x="342" y="223"/>
                    <a:pt x="341" y="222"/>
                  </a:cubicBezTo>
                  <a:cubicBezTo>
                    <a:pt x="341" y="222"/>
                    <a:pt x="341" y="221"/>
                    <a:pt x="341" y="221"/>
                  </a:cubicBezTo>
                  <a:cubicBezTo>
                    <a:pt x="341" y="221"/>
                    <a:pt x="340" y="220"/>
                    <a:pt x="340" y="220"/>
                  </a:cubicBezTo>
                  <a:cubicBezTo>
                    <a:pt x="340" y="219"/>
                    <a:pt x="341" y="218"/>
                    <a:pt x="340" y="217"/>
                  </a:cubicBezTo>
                  <a:cubicBezTo>
                    <a:pt x="340" y="216"/>
                    <a:pt x="339" y="216"/>
                    <a:pt x="338" y="215"/>
                  </a:cubicBezTo>
                  <a:cubicBezTo>
                    <a:pt x="338" y="215"/>
                    <a:pt x="338" y="214"/>
                    <a:pt x="338" y="214"/>
                  </a:cubicBezTo>
                  <a:cubicBezTo>
                    <a:pt x="337" y="214"/>
                    <a:pt x="337" y="213"/>
                    <a:pt x="337" y="213"/>
                  </a:cubicBezTo>
                  <a:cubicBezTo>
                    <a:pt x="336" y="212"/>
                    <a:pt x="336" y="212"/>
                    <a:pt x="336" y="212"/>
                  </a:cubicBezTo>
                  <a:cubicBezTo>
                    <a:pt x="335" y="211"/>
                    <a:pt x="334" y="211"/>
                    <a:pt x="334" y="210"/>
                  </a:cubicBezTo>
                  <a:cubicBezTo>
                    <a:pt x="333" y="210"/>
                    <a:pt x="333" y="210"/>
                    <a:pt x="333" y="210"/>
                  </a:cubicBezTo>
                  <a:cubicBezTo>
                    <a:pt x="333" y="209"/>
                    <a:pt x="332" y="209"/>
                    <a:pt x="332" y="209"/>
                  </a:cubicBezTo>
                  <a:cubicBezTo>
                    <a:pt x="332" y="207"/>
                    <a:pt x="332" y="207"/>
                    <a:pt x="332" y="207"/>
                  </a:cubicBezTo>
                  <a:cubicBezTo>
                    <a:pt x="332" y="205"/>
                    <a:pt x="330" y="205"/>
                    <a:pt x="329" y="204"/>
                  </a:cubicBezTo>
                  <a:cubicBezTo>
                    <a:pt x="329" y="199"/>
                    <a:pt x="328" y="200"/>
                    <a:pt x="325" y="199"/>
                  </a:cubicBezTo>
                  <a:cubicBezTo>
                    <a:pt x="325" y="198"/>
                    <a:pt x="325" y="197"/>
                    <a:pt x="324" y="196"/>
                  </a:cubicBezTo>
                  <a:cubicBezTo>
                    <a:pt x="324" y="195"/>
                    <a:pt x="323" y="195"/>
                    <a:pt x="323" y="195"/>
                  </a:cubicBezTo>
                  <a:cubicBezTo>
                    <a:pt x="323" y="194"/>
                    <a:pt x="323" y="194"/>
                    <a:pt x="323" y="194"/>
                  </a:cubicBezTo>
                  <a:cubicBezTo>
                    <a:pt x="322" y="193"/>
                    <a:pt x="321" y="193"/>
                    <a:pt x="320" y="192"/>
                  </a:cubicBezTo>
                  <a:cubicBezTo>
                    <a:pt x="320" y="190"/>
                    <a:pt x="319" y="189"/>
                    <a:pt x="318" y="188"/>
                  </a:cubicBezTo>
                  <a:cubicBezTo>
                    <a:pt x="318" y="188"/>
                    <a:pt x="317" y="188"/>
                    <a:pt x="317" y="188"/>
                  </a:cubicBezTo>
                  <a:cubicBezTo>
                    <a:pt x="316" y="187"/>
                    <a:pt x="316" y="185"/>
                    <a:pt x="315" y="185"/>
                  </a:cubicBezTo>
                  <a:cubicBezTo>
                    <a:pt x="315" y="185"/>
                    <a:pt x="314" y="184"/>
                    <a:pt x="313" y="184"/>
                  </a:cubicBezTo>
                  <a:cubicBezTo>
                    <a:pt x="313" y="183"/>
                    <a:pt x="313" y="182"/>
                    <a:pt x="312" y="181"/>
                  </a:cubicBezTo>
                  <a:cubicBezTo>
                    <a:pt x="312" y="181"/>
                    <a:pt x="311" y="181"/>
                    <a:pt x="310" y="180"/>
                  </a:cubicBezTo>
                  <a:cubicBezTo>
                    <a:pt x="308" y="176"/>
                    <a:pt x="307" y="174"/>
                    <a:pt x="302" y="172"/>
                  </a:cubicBezTo>
                  <a:cubicBezTo>
                    <a:pt x="302" y="171"/>
                    <a:pt x="302" y="171"/>
                    <a:pt x="301" y="170"/>
                  </a:cubicBezTo>
                  <a:cubicBezTo>
                    <a:pt x="301" y="170"/>
                    <a:pt x="300" y="170"/>
                    <a:pt x="300" y="170"/>
                  </a:cubicBezTo>
                  <a:cubicBezTo>
                    <a:pt x="298" y="167"/>
                    <a:pt x="298" y="166"/>
                    <a:pt x="295" y="165"/>
                  </a:cubicBezTo>
                  <a:cubicBezTo>
                    <a:pt x="295" y="164"/>
                    <a:pt x="295" y="163"/>
                    <a:pt x="295" y="163"/>
                  </a:cubicBezTo>
                  <a:cubicBezTo>
                    <a:pt x="295" y="162"/>
                    <a:pt x="295" y="161"/>
                    <a:pt x="296" y="161"/>
                  </a:cubicBezTo>
                  <a:cubicBezTo>
                    <a:pt x="296" y="160"/>
                    <a:pt x="295" y="159"/>
                    <a:pt x="295" y="159"/>
                  </a:cubicBezTo>
                  <a:cubicBezTo>
                    <a:pt x="295" y="158"/>
                    <a:pt x="296" y="158"/>
                    <a:pt x="296" y="157"/>
                  </a:cubicBezTo>
                  <a:cubicBezTo>
                    <a:pt x="296" y="156"/>
                    <a:pt x="296" y="156"/>
                    <a:pt x="296" y="155"/>
                  </a:cubicBezTo>
                  <a:cubicBezTo>
                    <a:pt x="296" y="153"/>
                    <a:pt x="297" y="152"/>
                    <a:pt x="295" y="151"/>
                  </a:cubicBezTo>
                  <a:cubicBezTo>
                    <a:pt x="296" y="149"/>
                    <a:pt x="300" y="148"/>
                    <a:pt x="301" y="147"/>
                  </a:cubicBezTo>
                  <a:cubicBezTo>
                    <a:pt x="303" y="146"/>
                    <a:pt x="308" y="143"/>
                    <a:pt x="309" y="142"/>
                  </a:cubicBezTo>
                  <a:cubicBezTo>
                    <a:pt x="309" y="141"/>
                    <a:pt x="309" y="140"/>
                    <a:pt x="310" y="140"/>
                  </a:cubicBezTo>
                  <a:cubicBezTo>
                    <a:pt x="310" y="139"/>
                    <a:pt x="311" y="139"/>
                    <a:pt x="312" y="138"/>
                  </a:cubicBezTo>
                  <a:cubicBezTo>
                    <a:pt x="312" y="138"/>
                    <a:pt x="312" y="138"/>
                    <a:pt x="313" y="137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12" y="136"/>
                    <a:pt x="312" y="135"/>
                    <a:pt x="312" y="135"/>
                  </a:cubicBezTo>
                  <a:cubicBezTo>
                    <a:pt x="311" y="134"/>
                    <a:pt x="311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1" y="134"/>
                    <a:pt x="311" y="133"/>
                    <a:pt x="311" y="132"/>
                  </a:cubicBezTo>
                  <a:cubicBezTo>
                    <a:pt x="310" y="132"/>
                    <a:pt x="310" y="131"/>
                    <a:pt x="309" y="131"/>
                  </a:cubicBezTo>
                  <a:cubicBezTo>
                    <a:pt x="309" y="131"/>
                    <a:pt x="308" y="130"/>
                    <a:pt x="308" y="129"/>
                  </a:cubicBezTo>
                  <a:cubicBezTo>
                    <a:pt x="308" y="129"/>
                    <a:pt x="308" y="129"/>
                    <a:pt x="308" y="128"/>
                  </a:cubicBezTo>
                  <a:cubicBezTo>
                    <a:pt x="308" y="128"/>
                    <a:pt x="307" y="127"/>
                    <a:pt x="306" y="127"/>
                  </a:cubicBezTo>
                  <a:cubicBezTo>
                    <a:pt x="306" y="125"/>
                    <a:pt x="307" y="125"/>
                    <a:pt x="308" y="125"/>
                  </a:cubicBezTo>
                  <a:cubicBezTo>
                    <a:pt x="309" y="124"/>
                    <a:pt x="310" y="123"/>
                    <a:pt x="311" y="122"/>
                  </a:cubicBezTo>
                  <a:cubicBezTo>
                    <a:pt x="311" y="122"/>
                    <a:pt x="311" y="122"/>
                    <a:pt x="312" y="122"/>
                  </a:cubicBezTo>
                  <a:cubicBezTo>
                    <a:pt x="313" y="121"/>
                    <a:pt x="313" y="119"/>
                    <a:pt x="314" y="118"/>
                  </a:cubicBezTo>
                  <a:cubicBezTo>
                    <a:pt x="313" y="117"/>
                    <a:pt x="313" y="117"/>
                    <a:pt x="313" y="116"/>
                  </a:cubicBezTo>
                  <a:cubicBezTo>
                    <a:pt x="315" y="114"/>
                    <a:pt x="315" y="111"/>
                    <a:pt x="313" y="109"/>
                  </a:cubicBezTo>
                  <a:cubicBezTo>
                    <a:pt x="313" y="108"/>
                    <a:pt x="314" y="108"/>
                    <a:pt x="314" y="107"/>
                  </a:cubicBezTo>
                  <a:cubicBezTo>
                    <a:pt x="315" y="105"/>
                    <a:pt x="313" y="105"/>
                    <a:pt x="313" y="104"/>
                  </a:cubicBezTo>
                  <a:cubicBezTo>
                    <a:pt x="313" y="103"/>
                    <a:pt x="314" y="103"/>
                    <a:pt x="314" y="102"/>
                  </a:cubicBezTo>
                  <a:cubicBezTo>
                    <a:pt x="315" y="101"/>
                    <a:pt x="314" y="98"/>
                    <a:pt x="313" y="97"/>
                  </a:cubicBezTo>
                  <a:cubicBezTo>
                    <a:pt x="313" y="96"/>
                    <a:pt x="314" y="94"/>
                    <a:pt x="313" y="93"/>
                  </a:cubicBezTo>
                  <a:cubicBezTo>
                    <a:pt x="313" y="93"/>
                    <a:pt x="313" y="93"/>
                    <a:pt x="313" y="92"/>
                  </a:cubicBezTo>
                  <a:cubicBezTo>
                    <a:pt x="313" y="92"/>
                    <a:pt x="313" y="91"/>
                    <a:pt x="313" y="91"/>
                  </a:cubicBezTo>
                  <a:cubicBezTo>
                    <a:pt x="313" y="90"/>
                    <a:pt x="312" y="89"/>
                    <a:pt x="312" y="89"/>
                  </a:cubicBezTo>
                  <a:cubicBezTo>
                    <a:pt x="312" y="87"/>
                    <a:pt x="312" y="87"/>
                    <a:pt x="312" y="87"/>
                  </a:cubicBezTo>
                  <a:cubicBezTo>
                    <a:pt x="311" y="87"/>
                    <a:pt x="311" y="86"/>
                    <a:pt x="310" y="86"/>
                  </a:cubicBezTo>
                  <a:cubicBezTo>
                    <a:pt x="310" y="86"/>
                    <a:pt x="310" y="85"/>
                    <a:pt x="310" y="85"/>
                  </a:cubicBezTo>
                  <a:cubicBezTo>
                    <a:pt x="310" y="85"/>
                    <a:pt x="310" y="85"/>
                    <a:pt x="309" y="84"/>
                  </a:cubicBezTo>
                  <a:cubicBezTo>
                    <a:pt x="309" y="84"/>
                    <a:pt x="309" y="84"/>
                    <a:pt x="309" y="83"/>
                  </a:cubicBezTo>
                  <a:cubicBezTo>
                    <a:pt x="309" y="83"/>
                    <a:pt x="308" y="83"/>
                    <a:pt x="308" y="83"/>
                  </a:cubicBezTo>
                  <a:cubicBezTo>
                    <a:pt x="308" y="82"/>
                    <a:pt x="308" y="79"/>
                    <a:pt x="308" y="78"/>
                  </a:cubicBezTo>
                  <a:cubicBezTo>
                    <a:pt x="308" y="76"/>
                    <a:pt x="308" y="72"/>
                    <a:pt x="308" y="71"/>
                  </a:cubicBezTo>
                  <a:cubicBezTo>
                    <a:pt x="308" y="70"/>
                    <a:pt x="309" y="68"/>
                    <a:pt x="309" y="67"/>
                  </a:cubicBezTo>
                  <a:cubicBezTo>
                    <a:pt x="308" y="66"/>
                    <a:pt x="309" y="64"/>
                    <a:pt x="308" y="63"/>
                  </a:cubicBezTo>
                  <a:cubicBezTo>
                    <a:pt x="307" y="58"/>
                    <a:pt x="308" y="54"/>
                    <a:pt x="308" y="49"/>
                  </a:cubicBezTo>
                  <a:cubicBezTo>
                    <a:pt x="307" y="49"/>
                    <a:pt x="308" y="48"/>
                    <a:pt x="308" y="47"/>
                  </a:cubicBezTo>
                  <a:cubicBezTo>
                    <a:pt x="308" y="47"/>
                    <a:pt x="307" y="46"/>
                    <a:pt x="307" y="46"/>
                  </a:cubicBezTo>
                  <a:cubicBezTo>
                    <a:pt x="307" y="44"/>
                    <a:pt x="307" y="44"/>
                    <a:pt x="307" y="44"/>
                  </a:cubicBezTo>
                  <a:cubicBezTo>
                    <a:pt x="307" y="43"/>
                    <a:pt x="307" y="41"/>
                    <a:pt x="307" y="40"/>
                  </a:cubicBezTo>
                  <a:cubicBezTo>
                    <a:pt x="306" y="38"/>
                    <a:pt x="306" y="36"/>
                    <a:pt x="305" y="34"/>
                  </a:cubicBezTo>
                  <a:cubicBezTo>
                    <a:pt x="305" y="34"/>
                    <a:pt x="306" y="33"/>
                    <a:pt x="306" y="33"/>
                  </a:cubicBezTo>
                  <a:cubicBezTo>
                    <a:pt x="306" y="31"/>
                    <a:pt x="305" y="30"/>
                    <a:pt x="305" y="29"/>
                  </a:cubicBezTo>
                  <a:cubicBezTo>
                    <a:pt x="305" y="29"/>
                    <a:pt x="305" y="28"/>
                    <a:pt x="305" y="27"/>
                  </a:cubicBezTo>
                  <a:cubicBezTo>
                    <a:pt x="305" y="27"/>
                    <a:pt x="303" y="25"/>
                    <a:pt x="303" y="25"/>
                  </a:cubicBezTo>
                  <a:cubicBezTo>
                    <a:pt x="303" y="25"/>
                    <a:pt x="303" y="25"/>
                    <a:pt x="303" y="25"/>
                  </a:cubicBezTo>
                  <a:cubicBezTo>
                    <a:pt x="302" y="24"/>
                    <a:pt x="302" y="23"/>
                    <a:pt x="302" y="23"/>
                  </a:cubicBezTo>
                  <a:cubicBezTo>
                    <a:pt x="301" y="22"/>
                    <a:pt x="301" y="23"/>
                    <a:pt x="300" y="22"/>
                  </a:cubicBezTo>
                  <a:cubicBezTo>
                    <a:pt x="300" y="22"/>
                    <a:pt x="299" y="20"/>
                    <a:pt x="298" y="20"/>
                  </a:cubicBezTo>
                  <a:cubicBezTo>
                    <a:pt x="297" y="20"/>
                    <a:pt x="297" y="20"/>
                    <a:pt x="297" y="20"/>
                  </a:cubicBezTo>
                  <a:cubicBezTo>
                    <a:pt x="297" y="20"/>
                    <a:pt x="296" y="19"/>
                    <a:pt x="296" y="19"/>
                  </a:cubicBezTo>
                  <a:cubicBezTo>
                    <a:pt x="295" y="18"/>
                    <a:pt x="295" y="17"/>
                    <a:pt x="295" y="17"/>
                  </a:cubicBezTo>
                  <a:cubicBezTo>
                    <a:pt x="294" y="17"/>
                    <a:pt x="294" y="17"/>
                    <a:pt x="293" y="17"/>
                  </a:cubicBezTo>
                  <a:cubicBezTo>
                    <a:pt x="292" y="16"/>
                    <a:pt x="292" y="15"/>
                    <a:pt x="291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89" y="15"/>
                    <a:pt x="289" y="14"/>
                    <a:pt x="289" y="14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4"/>
                    <a:pt x="285" y="13"/>
                    <a:pt x="284" y="12"/>
                  </a:cubicBezTo>
                  <a:cubicBezTo>
                    <a:pt x="283" y="12"/>
                    <a:pt x="282" y="12"/>
                    <a:pt x="282" y="12"/>
                  </a:cubicBezTo>
                  <a:cubicBezTo>
                    <a:pt x="281" y="12"/>
                    <a:pt x="280" y="11"/>
                    <a:pt x="280" y="11"/>
                  </a:cubicBezTo>
                  <a:cubicBezTo>
                    <a:pt x="279" y="11"/>
                    <a:pt x="279" y="11"/>
                    <a:pt x="278" y="11"/>
                  </a:cubicBezTo>
                  <a:cubicBezTo>
                    <a:pt x="278" y="11"/>
                    <a:pt x="277" y="10"/>
                    <a:pt x="277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6" y="10"/>
                    <a:pt x="276" y="9"/>
                    <a:pt x="275" y="9"/>
                  </a:cubicBezTo>
                  <a:cubicBezTo>
                    <a:pt x="274" y="9"/>
                    <a:pt x="274" y="10"/>
                    <a:pt x="273" y="9"/>
                  </a:cubicBezTo>
                  <a:cubicBezTo>
                    <a:pt x="271" y="9"/>
                    <a:pt x="270" y="9"/>
                    <a:pt x="269" y="8"/>
                  </a:cubicBezTo>
                  <a:cubicBezTo>
                    <a:pt x="268" y="8"/>
                    <a:pt x="268" y="8"/>
                    <a:pt x="268" y="8"/>
                  </a:cubicBezTo>
                  <a:cubicBezTo>
                    <a:pt x="267" y="8"/>
                    <a:pt x="266" y="7"/>
                    <a:pt x="265" y="7"/>
                  </a:cubicBezTo>
                  <a:cubicBezTo>
                    <a:pt x="264" y="6"/>
                    <a:pt x="263" y="8"/>
                    <a:pt x="261" y="7"/>
                  </a:cubicBezTo>
                  <a:cubicBezTo>
                    <a:pt x="260" y="7"/>
                    <a:pt x="260" y="6"/>
                    <a:pt x="259" y="5"/>
                  </a:cubicBezTo>
                  <a:cubicBezTo>
                    <a:pt x="257" y="5"/>
                    <a:pt x="257" y="6"/>
                    <a:pt x="256" y="6"/>
                  </a:cubicBezTo>
                  <a:cubicBezTo>
                    <a:pt x="255" y="6"/>
                    <a:pt x="254" y="6"/>
                    <a:pt x="253" y="6"/>
                  </a:cubicBezTo>
                  <a:cubicBezTo>
                    <a:pt x="253" y="6"/>
                    <a:pt x="252" y="5"/>
                    <a:pt x="252" y="5"/>
                  </a:cubicBezTo>
                  <a:cubicBezTo>
                    <a:pt x="251" y="5"/>
                    <a:pt x="251" y="5"/>
                    <a:pt x="250" y="5"/>
                  </a:cubicBezTo>
                  <a:cubicBezTo>
                    <a:pt x="250" y="5"/>
                    <a:pt x="249" y="5"/>
                    <a:pt x="249" y="5"/>
                  </a:cubicBezTo>
                  <a:cubicBezTo>
                    <a:pt x="248" y="4"/>
                    <a:pt x="248" y="5"/>
                    <a:pt x="247" y="5"/>
                  </a:cubicBezTo>
                  <a:cubicBezTo>
                    <a:pt x="247" y="5"/>
                    <a:pt x="246" y="5"/>
                    <a:pt x="246" y="5"/>
                  </a:cubicBezTo>
                  <a:cubicBezTo>
                    <a:pt x="246" y="5"/>
                    <a:pt x="246" y="4"/>
                    <a:pt x="245" y="4"/>
                  </a:cubicBezTo>
                  <a:cubicBezTo>
                    <a:pt x="245" y="4"/>
                    <a:pt x="244" y="5"/>
                    <a:pt x="243" y="4"/>
                  </a:cubicBezTo>
                  <a:cubicBezTo>
                    <a:pt x="242" y="4"/>
                    <a:pt x="242" y="4"/>
                    <a:pt x="242" y="3"/>
                  </a:cubicBezTo>
                  <a:cubicBezTo>
                    <a:pt x="241" y="3"/>
                    <a:pt x="240" y="4"/>
                    <a:pt x="239" y="4"/>
                  </a:cubicBezTo>
                  <a:cubicBezTo>
                    <a:pt x="238" y="4"/>
                    <a:pt x="236" y="4"/>
                    <a:pt x="235" y="3"/>
                  </a:cubicBezTo>
                  <a:cubicBezTo>
                    <a:pt x="235" y="3"/>
                    <a:pt x="234" y="3"/>
                    <a:pt x="234" y="3"/>
                  </a:cubicBezTo>
                  <a:cubicBezTo>
                    <a:pt x="233" y="2"/>
                    <a:pt x="232" y="4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3"/>
                    <a:pt x="229" y="3"/>
                  </a:cubicBezTo>
                  <a:cubicBezTo>
                    <a:pt x="228" y="3"/>
                    <a:pt x="226" y="2"/>
                    <a:pt x="225" y="2"/>
                  </a:cubicBezTo>
                  <a:cubicBezTo>
                    <a:pt x="225" y="2"/>
                    <a:pt x="224" y="3"/>
                    <a:pt x="224" y="3"/>
                  </a:cubicBezTo>
                  <a:cubicBezTo>
                    <a:pt x="224" y="3"/>
                    <a:pt x="223" y="3"/>
                    <a:pt x="222" y="3"/>
                  </a:cubicBezTo>
                  <a:cubicBezTo>
                    <a:pt x="222" y="2"/>
                    <a:pt x="222" y="2"/>
                    <a:pt x="221" y="2"/>
                  </a:cubicBezTo>
                  <a:cubicBezTo>
                    <a:pt x="220" y="2"/>
                    <a:pt x="219" y="3"/>
                    <a:pt x="218" y="2"/>
                  </a:cubicBezTo>
                  <a:cubicBezTo>
                    <a:pt x="217" y="2"/>
                    <a:pt x="216" y="1"/>
                    <a:pt x="215" y="1"/>
                  </a:cubicBezTo>
                  <a:cubicBezTo>
                    <a:pt x="214" y="1"/>
                    <a:pt x="213" y="2"/>
                    <a:pt x="212" y="2"/>
                  </a:cubicBezTo>
                  <a:cubicBezTo>
                    <a:pt x="212" y="2"/>
                    <a:pt x="211" y="2"/>
                    <a:pt x="210" y="2"/>
                  </a:cubicBezTo>
                  <a:cubicBezTo>
                    <a:pt x="209" y="1"/>
                    <a:pt x="209" y="2"/>
                    <a:pt x="208" y="2"/>
                  </a:cubicBezTo>
                  <a:cubicBezTo>
                    <a:pt x="207" y="2"/>
                    <a:pt x="207" y="1"/>
                    <a:pt x="207" y="1"/>
                  </a:cubicBezTo>
                  <a:cubicBezTo>
                    <a:pt x="205" y="0"/>
                    <a:pt x="203" y="1"/>
                    <a:pt x="202" y="2"/>
                  </a:cubicBezTo>
                  <a:cubicBezTo>
                    <a:pt x="202" y="2"/>
                    <a:pt x="201" y="1"/>
                    <a:pt x="200" y="1"/>
                  </a:cubicBezTo>
                  <a:cubicBezTo>
                    <a:pt x="199" y="2"/>
                    <a:pt x="198" y="2"/>
                    <a:pt x="196" y="2"/>
                  </a:cubicBezTo>
                  <a:cubicBezTo>
                    <a:pt x="196" y="2"/>
                    <a:pt x="195" y="1"/>
                    <a:pt x="194" y="1"/>
                  </a:cubicBezTo>
                  <a:cubicBezTo>
                    <a:pt x="194" y="1"/>
                    <a:pt x="194" y="2"/>
                    <a:pt x="194" y="2"/>
                  </a:cubicBezTo>
                  <a:cubicBezTo>
                    <a:pt x="192" y="2"/>
                    <a:pt x="192" y="1"/>
                    <a:pt x="191" y="1"/>
                  </a:cubicBezTo>
                  <a:cubicBezTo>
                    <a:pt x="190" y="1"/>
                    <a:pt x="190" y="2"/>
                    <a:pt x="189" y="2"/>
                  </a:cubicBezTo>
                  <a:cubicBezTo>
                    <a:pt x="188" y="2"/>
                    <a:pt x="186" y="1"/>
                    <a:pt x="185" y="2"/>
                  </a:cubicBezTo>
                  <a:cubicBezTo>
                    <a:pt x="185" y="2"/>
                    <a:pt x="184" y="2"/>
                    <a:pt x="184" y="2"/>
                  </a:cubicBezTo>
                  <a:cubicBezTo>
                    <a:pt x="183" y="2"/>
                    <a:pt x="183" y="2"/>
                    <a:pt x="182" y="2"/>
                  </a:cubicBezTo>
                  <a:cubicBezTo>
                    <a:pt x="181" y="2"/>
                    <a:pt x="181" y="2"/>
                    <a:pt x="180" y="2"/>
                  </a:cubicBezTo>
                  <a:cubicBezTo>
                    <a:pt x="179" y="2"/>
                    <a:pt x="178" y="1"/>
                    <a:pt x="176" y="1"/>
                  </a:cubicBezTo>
                  <a:cubicBezTo>
                    <a:pt x="175" y="1"/>
                    <a:pt x="174" y="2"/>
                    <a:pt x="173" y="2"/>
                  </a:cubicBezTo>
                  <a:cubicBezTo>
                    <a:pt x="173" y="2"/>
                    <a:pt x="173" y="2"/>
                    <a:pt x="173" y="3"/>
                  </a:cubicBezTo>
                  <a:cubicBezTo>
                    <a:pt x="171" y="3"/>
                    <a:pt x="170" y="3"/>
                    <a:pt x="169" y="3"/>
                  </a:cubicBezTo>
                  <a:cubicBezTo>
                    <a:pt x="168" y="3"/>
                    <a:pt x="168" y="2"/>
                    <a:pt x="167" y="2"/>
                  </a:cubicBezTo>
                  <a:cubicBezTo>
                    <a:pt x="167" y="2"/>
                    <a:pt x="166" y="3"/>
                    <a:pt x="166" y="3"/>
                  </a:cubicBezTo>
                  <a:cubicBezTo>
                    <a:pt x="165" y="2"/>
                    <a:pt x="165" y="2"/>
                    <a:pt x="163" y="3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3"/>
                    <a:pt x="161" y="3"/>
                    <a:pt x="161" y="3"/>
                  </a:cubicBezTo>
                  <a:cubicBezTo>
                    <a:pt x="160" y="4"/>
                    <a:pt x="160" y="3"/>
                    <a:pt x="159" y="3"/>
                  </a:cubicBezTo>
                  <a:cubicBezTo>
                    <a:pt x="158" y="3"/>
                    <a:pt x="158" y="4"/>
                    <a:pt x="158" y="4"/>
                  </a:cubicBezTo>
                  <a:cubicBezTo>
                    <a:pt x="157" y="4"/>
                    <a:pt x="157" y="3"/>
                    <a:pt x="157" y="3"/>
                  </a:cubicBezTo>
                  <a:cubicBezTo>
                    <a:pt x="156" y="4"/>
                    <a:pt x="155" y="4"/>
                    <a:pt x="154" y="4"/>
                  </a:cubicBezTo>
                  <a:cubicBezTo>
                    <a:pt x="153" y="4"/>
                    <a:pt x="153" y="4"/>
                    <a:pt x="153" y="3"/>
                  </a:cubicBezTo>
                  <a:cubicBezTo>
                    <a:pt x="152" y="3"/>
                    <a:pt x="152" y="3"/>
                    <a:pt x="151" y="3"/>
                  </a:cubicBezTo>
                  <a:cubicBezTo>
                    <a:pt x="151" y="4"/>
                    <a:pt x="150" y="4"/>
                    <a:pt x="150" y="5"/>
                  </a:cubicBezTo>
                  <a:cubicBezTo>
                    <a:pt x="149" y="5"/>
                    <a:pt x="148" y="5"/>
                    <a:pt x="147" y="4"/>
                  </a:cubicBezTo>
                  <a:cubicBezTo>
                    <a:pt x="146" y="4"/>
                    <a:pt x="146" y="5"/>
                    <a:pt x="145" y="5"/>
                  </a:cubicBezTo>
                  <a:cubicBezTo>
                    <a:pt x="145" y="5"/>
                    <a:pt x="144" y="5"/>
                    <a:pt x="144" y="5"/>
                  </a:cubicBezTo>
                  <a:cubicBezTo>
                    <a:pt x="143" y="5"/>
                    <a:pt x="143" y="6"/>
                    <a:pt x="141" y="5"/>
                  </a:cubicBezTo>
                  <a:cubicBezTo>
                    <a:pt x="140" y="5"/>
                    <a:pt x="140" y="5"/>
                    <a:pt x="139" y="6"/>
                  </a:cubicBezTo>
                  <a:cubicBezTo>
                    <a:pt x="138" y="6"/>
                    <a:pt x="137" y="6"/>
                    <a:pt x="136" y="6"/>
                  </a:cubicBezTo>
                  <a:cubicBezTo>
                    <a:pt x="136" y="6"/>
                    <a:pt x="136" y="6"/>
                    <a:pt x="136" y="7"/>
                  </a:cubicBezTo>
                  <a:cubicBezTo>
                    <a:pt x="135" y="7"/>
                    <a:pt x="135" y="7"/>
                    <a:pt x="134" y="7"/>
                  </a:cubicBezTo>
                  <a:cubicBezTo>
                    <a:pt x="134" y="7"/>
                    <a:pt x="134" y="7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2" y="7"/>
                    <a:pt x="132" y="7"/>
                  </a:cubicBezTo>
                  <a:cubicBezTo>
                    <a:pt x="132" y="7"/>
                    <a:pt x="131" y="8"/>
                    <a:pt x="130" y="8"/>
                  </a:cubicBezTo>
                  <a:cubicBezTo>
                    <a:pt x="130" y="7"/>
                    <a:pt x="129" y="7"/>
                    <a:pt x="129" y="7"/>
                  </a:cubicBezTo>
                  <a:cubicBezTo>
                    <a:pt x="127" y="6"/>
                    <a:pt x="126" y="8"/>
                    <a:pt x="125" y="9"/>
                  </a:cubicBezTo>
                  <a:cubicBezTo>
                    <a:pt x="124" y="9"/>
                    <a:pt x="123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0"/>
                    <a:pt x="120" y="10"/>
                    <a:pt x="119" y="10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5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2" y="12"/>
                    <a:pt x="111" y="13"/>
                    <a:pt x="110" y="13"/>
                  </a:cubicBezTo>
                  <a:cubicBezTo>
                    <a:pt x="110" y="13"/>
                    <a:pt x="109" y="13"/>
                    <a:pt x="109" y="13"/>
                  </a:cubicBezTo>
                  <a:cubicBezTo>
                    <a:pt x="108" y="13"/>
                    <a:pt x="108" y="13"/>
                    <a:pt x="108" y="14"/>
                  </a:cubicBezTo>
                  <a:cubicBezTo>
                    <a:pt x="108" y="14"/>
                    <a:pt x="107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5" y="15"/>
                    <a:pt x="104" y="15"/>
                  </a:cubicBezTo>
                  <a:cubicBezTo>
                    <a:pt x="104" y="15"/>
                    <a:pt x="103" y="15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1" y="16"/>
                  </a:cubicBezTo>
                  <a:cubicBezTo>
                    <a:pt x="101" y="16"/>
                    <a:pt x="101" y="17"/>
                    <a:pt x="101" y="17"/>
                  </a:cubicBezTo>
                  <a:cubicBezTo>
                    <a:pt x="100" y="17"/>
                    <a:pt x="99" y="17"/>
                    <a:pt x="98" y="17"/>
                  </a:cubicBezTo>
                  <a:cubicBezTo>
                    <a:pt x="97" y="17"/>
                    <a:pt x="97" y="17"/>
                    <a:pt x="96" y="18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5" y="20"/>
                  </a:cubicBezTo>
                  <a:cubicBezTo>
                    <a:pt x="94" y="21"/>
                    <a:pt x="95" y="21"/>
                    <a:pt x="94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2" y="22"/>
                    <a:pt x="92" y="22"/>
                    <a:pt x="91" y="22"/>
                  </a:cubicBezTo>
                  <a:cubicBezTo>
                    <a:pt x="91" y="22"/>
                    <a:pt x="90" y="23"/>
                    <a:pt x="90" y="23"/>
                  </a:cubicBezTo>
                  <a:cubicBezTo>
                    <a:pt x="90" y="24"/>
                    <a:pt x="90" y="26"/>
                    <a:pt x="90" y="26"/>
                  </a:cubicBezTo>
                  <a:cubicBezTo>
                    <a:pt x="89" y="27"/>
                    <a:pt x="88" y="27"/>
                    <a:pt x="88" y="28"/>
                  </a:cubicBezTo>
                  <a:cubicBezTo>
                    <a:pt x="88" y="29"/>
                    <a:pt x="88" y="30"/>
                    <a:pt x="88" y="31"/>
                  </a:cubicBezTo>
                  <a:cubicBezTo>
                    <a:pt x="88" y="31"/>
                    <a:pt x="88" y="31"/>
                    <a:pt x="88" y="32"/>
                  </a:cubicBezTo>
                  <a:cubicBezTo>
                    <a:pt x="88" y="33"/>
                    <a:pt x="88" y="33"/>
                    <a:pt x="87" y="34"/>
                  </a:cubicBezTo>
                  <a:cubicBezTo>
                    <a:pt x="87" y="35"/>
                    <a:pt x="88" y="35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39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1"/>
                    <a:pt x="85" y="43"/>
                    <a:pt x="85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7"/>
                    <a:pt x="85" y="48"/>
                    <a:pt x="85" y="49"/>
                  </a:cubicBezTo>
                  <a:cubicBezTo>
                    <a:pt x="85" y="54"/>
                    <a:pt x="85" y="59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5"/>
                    <a:pt x="84" y="67"/>
                    <a:pt x="84" y="68"/>
                  </a:cubicBezTo>
                  <a:cubicBezTo>
                    <a:pt x="84" y="68"/>
                    <a:pt x="84" y="69"/>
                    <a:pt x="84" y="70"/>
                  </a:cubicBezTo>
                  <a:cubicBezTo>
                    <a:pt x="84" y="71"/>
                    <a:pt x="84" y="73"/>
                    <a:pt x="84" y="74"/>
                  </a:cubicBezTo>
                  <a:cubicBezTo>
                    <a:pt x="84" y="75"/>
                    <a:pt x="84" y="75"/>
                    <a:pt x="84" y="76"/>
                  </a:cubicBezTo>
                  <a:cubicBezTo>
                    <a:pt x="85" y="77"/>
                    <a:pt x="85" y="78"/>
                    <a:pt x="84" y="80"/>
                  </a:cubicBezTo>
                  <a:cubicBezTo>
                    <a:pt x="84" y="81"/>
                    <a:pt x="85" y="82"/>
                    <a:pt x="84" y="83"/>
                  </a:cubicBezTo>
                  <a:cubicBezTo>
                    <a:pt x="84" y="84"/>
                    <a:pt x="83" y="85"/>
                    <a:pt x="82" y="85"/>
                  </a:cubicBezTo>
                  <a:cubicBezTo>
                    <a:pt x="82" y="86"/>
                    <a:pt x="82" y="87"/>
                    <a:pt x="81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0" y="89"/>
                    <a:pt x="80" y="91"/>
                    <a:pt x="80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2"/>
                    <a:pt x="80" y="93"/>
                    <a:pt x="80" y="94"/>
                  </a:cubicBezTo>
                  <a:cubicBezTo>
                    <a:pt x="80" y="95"/>
                    <a:pt x="79" y="96"/>
                    <a:pt x="79" y="98"/>
                  </a:cubicBezTo>
                  <a:cubicBezTo>
                    <a:pt x="79" y="98"/>
                    <a:pt x="80" y="102"/>
                    <a:pt x="80" y="103"/>
                  </a:cubicBezTo>
                  <a:cubicBezTo>
                    <a:pt x="80" y="103"/>
                    <a:pt x="80" y="104"/>
                    <a:pt x="80" y="104"/>
                  </a:cubicBezTo>
                  <a:cubicBezTo>
                    <a:pt x="79" y="105"/>
                    <a:pt x="79" y="105"/>
                    <a:pt x="79" y="106"/>
                  </a:cubicBezTo>
                  <a:cubicBezTo>
                    <a:pt x="79" y="107"/>
                    <a:pt x="80" y="107"/>
                    <a:pt x="79" y="108"/>
                  </a:cubicBezTo>
                  <a:cubicBezTo>
                    <a:pt x="79" y="109"/>
                    <a:pt x="78" y="109"/>
                    <a:pt x="79" y="111"/>
                  </a:cubicBezTo>
                  <a:cubicBezTo>
                    <a:pt x="79" y="111"/>
                    <a:pt x="79" y="111"/>
                    <a:pt x="79" y="112"/>
                  </a:cubicBezTo>
                  <a:cubicBezTo>
                    <a:pt x="80" y="112"/>
                    <a:pt x="79" y="113"/>
                    <a:pt x="79" y="114"/>
                  </a:cubicBezTo>
                  <a:cubicBezTo>
                    <a:pt x="80" y="114"/>
                    <a:pt x="80" y="114"/>
                    <a:pt x="80" y="115"/>
                  </a:cubicBezTo>
                  <a:cubicBezTo>
                    <a:pt x="79" y="116"/>
                    <a:pt x="79" y="118"/>
                    <a:pt x="80" y="120"/>
                  </a:cubicBezTo>
                  <a:cubicBezTo>
                    <a:pt x="81" y="122"/>
                    <a:pt x="85" y="125"/>
                    <a:pt x="86" y="127"/>
                  </a:cubicBezTo>
                  <a:cubicBezTo>
                    <a:pt x="86" y="127"/>
                    <a:pt x="86" y="128"/>
                    <a:pt x="86" y="128"/>
                  </a:cubicBezTo>
                  <a:cubicBezTo>
                    <a:pt x="86" y="129"/>
                    <a:pt x="85" y="128"/>
                    <a:pt x="85" y="129"/>
                  </a:cubicBezTo>
                  <a:cubicBezTo>
                    <a:pt x="83" y="129"/>
                    <a:pt x="84" y="130"/>
                    <a:pt x="84" y="131"/>
                  </a:cubicBezTo>
                  <a:cubicBezTo>
                    <a:pt x="84" y="132"/>
                    <a:pt x="83" y="133"/>
                    <a:pt x="82" y="133"/>
                  </a:cubicBezTo>
                  <a:cubicBezTo>
                    <a:pt x="82" y="134"/>
                    <a:pt x="83" y="134"/>
                    <a:pt x="82" y="13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6"/>
                    <a:pt x="82" y="140"/>
                    <a:pt x="82" y="140"/>
                  </a:cubicBezTo>
                  <a:cubicBezTo>
                    <a:pt x="83" y="141"/>
                    <a:pt x="84" y="141"/>
                    <a:pt x="84" y="142"/>
                  </a:cubicBezTo>
                  <a:cubicBezTo>
                    <a:pt x="85" y="143"/>
                    <a:pt x="86" y="143"/>
                    <a:pt x="86" y="144"/>
                  </a:cubicBezTo>
                  <a:cubicBezTo>
                    <a:pt x="86" y="144"/>
                    <a:pt x="86" y="145"/>
                    <a:pt x="87" y="145"/>
                  </a:cubicBezTo>
                  <a:cubicBezTo>
                    <a:pt x="87" y="145"/>
                    <a:pt x="87" y="145"/>
                    <a:pt x="88" y="146"/>
                  </a:cubicBezTo>
                  <a:cubicBezTo>
                    <a:pt x="88" y="146"/>
                    <a:pt x="88" y="146"/>
                    <a:pt x="89" y="147"/>
                  </a:cubicBezTo>
                  <a:cubicBezTo>
                    <a:pt x="89" y="147"/>
                    <a:pt x="90" y="147"/>
                    <a:pt x="90" y="147"/>
                  </a:cubicBezTo>
                  <a:cubicBezTo>
                    <a:pt x="93" y="149"/>
                    <a:pt x="95" y="151"/>
                    <a:pt x="99" y="151"/>
                  </a:cubicBezTo>
                  <a:cubicBezTo>
                    <a:pt x="99" y="153"/>
                    <a:pt x="99" y="152"/>
                    <a:pt x="98" y="153"/>
                  </a:cubicBezTo>
                  <a:cubicBezTo>
                    <a:pt x="98" y="154"/>
                    <a:pt x="99" y="154"/>
                    <a:pt x="99" y="155"/>
                  </a:cubicBezTo>
                  <a:cubicBezTo>
                    <a:pt x="99" y="155"/>
                    <a:pt x="98" y="156"/>
                    <a:pt x="98" y="156"/>
                  </a:cubicBezTo>
                  <a:cubicBezTo>
                    <a:pt x="99" y="157"/>
                    <a:pt x="99" y="158"/>
                    <a:pt x="99" y="158"/>
                  </a:cubicBezTo>
                  <a:cubicBezTo>
                    <a:pt x="100" y="160"/>
                    <a:pt x="99" y="161"/>
                    <a:pt x="100" y="162"/>
                  </a:cubicBezTo>
                  <a:cubicBezTo>
                    <a:pt x="100" y="164"/>
                    <a:pt x="98" y="164"/>
                    <a:pt x="98" y="165"/>
                  </a:cubicBezTo>
                  <a:cubicBezTo>
                    <a:pt x="97" y="165"/>
                    <a:pt x="97" y="166"/>
                    <a:pt x="97" y="167"/>
                  </a:cubicBezTo>
                  <a:cubicBezTo>
                    <a:pt x="97" y="167"/>
                    <a:pt x="96" y="167"/>
                    <a:pt x="96" y="168"/>
                  </a:cubicBezTo>
                  <a:cubicBezTo>
                    <a:pt x="95" y="168"/>
                    <a:pt x="95" y="169"/>
                    <a:pt x="94" y="169"/>
                  </a:cubicBezTo>
                  <a:cubicBezTo>
                    <a:pt x="94" y="169"/>
                    <a:pt x="93" y="169"/>
                    <a:pt x="92" y="169"/>
                  </a:cubicBezTo>
                  <a:cubicBezTo>
                    <a:pt x="92" y="170"/>
                    <a:pt x="91" y="170"/>
                    <a:pt x="91" y="171"/>
                  </a:cubicBezTo>
                  <a:cubicBezTo>
                    <a:pt x="90" y="172"/>
                    <a:pt x="91" y="173"/>
                    <a:pt x="91" y="174"/>
                  </a:cubicBezTo>
                  <a:cubicBezTo>
                    <a:pt x="90" y="174"/>
                    <a:pt x="89" y="174"/>
                    <a:pt x="89" y="174"/>
                  </a:cubicBezTo>
                  <a:cubicBezTo>
                    <a:pt x="88" y="174"/>
                    <a:pt x="88" y="175"/>
                    <a:pt x="88" y="176"/>
                  </a:cubicBezTo>
                  <a:cubicBezTo>
                    <a:pt x="88" y="176"/>
                    <a:pt x="86" y="177"/>
                    <a:pt x="85" y="177"/>
                  </a:cubicBezTo>
                  <a:cubicBezTo>
                    <a:pt x="85" y="178"/>
                    <a:pt x="85" y="178"/>
                    <a:pt x="85" y="179"/>
                  </a:cubicBezTo>
                  <a:cubicBezTo>
                    <a:pt x="85" y="179"/>
                    <a:pt x="83" y="179"/>
                    <a:pt x="83" y="179"/>
                  </a:cubicBezTo>
                  <a:cubicBezTo>
                    <a:pt x="82" y="180"/>
                    <a:pt x="83" y="182"/>
                    <a:pt x="82" y="182"/>
                  </a:cubicBezTo>
                  <a:cubicBezTo>
                    <a:pt x="82" y="183"/>
                    <a:pt x="81" y="183"/>
                    <a:pt x="80" y="184"/>
                  </a:cubicBezTo>
                  <a:cubicBezTo>
                    <a:pt x="80" y="184"/>
                    <a:pt x="80" y="185"/>
                    <a:pt x="80" y="185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86"/>
                    <a:pt x="79" y="186"/>
                    <a:pt x="79" y="186"/>
                  </a:cubicBezTo>
                  <a:cubicBezTo>
                    <a:pt x="78" y="186"/>
                    <a:pt x="78" y="188"/>
                    <a:pt x="77" y="188"/>
                  </a:cubicBezTo>
                  <a:cubicBezTo>
                    <a:pt x="77" y="188"/>
                    <a:pt x="76" y="188"/>
                    <a:pt x="76" y="188"/>
                  </a:cubicBezTo>
                  <a:cubicBezTo>
                    <a:pt x="75" y="189"/>
                    <a:pt x="72" y="191"/>
                    <a:pt x="72" y="192"/>
                  </a:cubicBezTo>
                  <a:cubicBezTo>
                    <a:pt x="71" y="192"/>
                    <a:pt x="71" y="193"/>
                    <a:pt x="71" y="194"/>
                  </a:cubicBezTo>
                  <a:cubicBezTo>
                    <a:pt x="71" y="195"/>
                    <a:pt x="72" y="196"/>
                    <a:pt x="71" y="196"/>
                  </a:cubicBezTo>
                  <a:cubicBezTo>
                    <a:pt x="71" y="196"/>
                    <a:pt x="69" y="200"/>
                    <a:pt x="69" y="200"/>
                  </a:cubicBezTo>
                  <a:cubicBezTo>
                    <a:pt x="69" y="200"/>
                    <a:pt x="69" y="200"/>
                    <a:pt x="69" y="200"/>
                  </a:cubicBezTo>
                  <a:cubicBezTo>
                    <a:pt x="68" y="200"/>
                    <a:pt x="68" y="200"/>
                    <a:pt x="67" y="201"/>
                  </a:cubicBezTo>
                  <a:cubicBezTo>
                    <a:pt x="67" y="201"/>
                    <a:pt x="67" y="202"/>
                    <a:pt x="67" y="203"/>
                  </a:cubicBezTo>
                  <a:cubicBezTo>
                    <a:pt x="67" y="203"/>
                    <a:pt x="67" y="203"/>
                    <a:pt x="66" y="203"/>
                  </a:cubicBezTo>
                  <a:cubicBezTo>
                    <a:pt x="66" y="203"/>
                    <a:pt x="66" y="204"/>
                    <a:pt x="65" y="204"/>
                  </a:cubicBezTo>
                  <a:cubicBezTo>
                    <a:pt x="65" y="204"/>
                    <a:pt x="64" y="204"/>
                    <a:pt x="64" y="205"/>
                  </a:cubicBezTo>
                  <a:cubicBezTo>
                    <a:pt x="63" y="205"/>
                    <a:pt x="63" y="206"/>
                    <a:pt x="63" y="207"/>
                  </a:cubicBezTo>
                  <a:cubicBezTo>
                    <a:pt x="63" y="207"/>
                    <a:pt x="62" y="207"/>
                    <a:pt x="61" y="208"/>
                  </a:cubicBezTo>
                  <a:cubicBezTo>
                    <a:pt x="60" y="209"/>
                    <a:pt x="61" y="211"/>
                    <a:pt x="61" y="212"/>
                  </a:cubicBezTo>
                  <a:cubicBezTo>
                    <a:pt x="60" y="213"/>
                    <a:pt x="58" y="213"/>
                    <a:pt x="58" y="214"/>
                  </a:cubicBezTo>
                  <a:cubicBezTo>
                    <a:pt x="58" y="214"/>
                    <a:pt x="57" y="215"/>
                    <a:pt x="57" y="215"/>
                  </a:cubicBezTo>
                  <a:cubicBezTo>
                    <a:pt x="57" y="216"/>
                    <a:pt x="57" y="216"/>
                    <a:pt x="57" y="217"/>
                  </a:cubicBezTo>
                  <a:cubicBezTo>
                    <a:pt x="57" y="217"/>
                    <a:pt x="56" y="217"/>
                    <a:pt x="56" y="217"/>
                  </a:cubicBezTo>
                  <a:cubicBezTo>
                    <a:pt x="56" y="217"/>
                    <a:pt x="56" y="218"/>
                    <a:pt x="56" y="218"/>
                  </a:cubicBezTo>
                  <a:cubicBezTo>
                    <a:pt x="55" y="218"/>
                    <a:pt x="55" y="219"/>
                    <a:pt x="54" y="219"/>
                  </a:cubicBezTo>
                  <a:cubicBezTo>
                    <a:pt x="54" y="220"/>
                    <a:pt x="54" y="221"/>
                    <a:pt x="53" y="222"/>
                  </a:cubicBezTo>
                  <a:cubicBezTo>
                    <a:pt x="53" y="223"/>
                    <a:pt x="53" y="223"/>
                    <a:pt x="52" y="223"/>
                  </a:cubicBezTo>
                  <a:cubicBezTo>
                    <a:pt x="52" y="224"/>
                    <a:pt x="52" y="225"/>
                    <a:pt x="52" y="225"/>
                  </a:cubicBezTo>
                  <a:cubicBezTo>
                    <a:pt x="51" y="226"/>
                    <a:pt x="51" y="226"/>
                    <a:pt x="50" y="226"/>
                  </a:cubicBezTo>
                  <a:cubicBezTo>
                    <a:pt x="50" y="227"/>
                    <a:pt x="50" y="228"/>
                    <a:pt x="49" y="229"/>
                  </a:cubicBezTo>
                  <a:cubicBezTo>
                    <a:pt x="49" y="229"/>
                    <a:pt x="48" y="230"/>
                    <a:pt x="47" y="230"/>
                  </a:cubicBezTo>
                  <a:cubicBezTo>
                    <a:pt x="47" y="231"/>
                    <a:pt x="48" y="232"/>
                    <a:pt x="47" y="233"/>
                  </a:cubicBezTo>
                  <a:cubicBezTo>
                    <a:pt x="47" y="234"/>
                    <a:pt x="46" y="235"/>
                    <a:pt x="46" y="235"/>
                  </a:cubicBezTo>
                  <a:cubicBezTo>
                    <a:pt x="45" y="236"/>
                    <a:pt x="45" y="237"/>
                    <a:pt x="45" y="237"/>
                  </a:cubicBezTo>
                  <a:cubicBezTo>
                    <a:pt x="45" y="238"/>
                    <a:pt x="44" y="238"/>
                    <a:pt x="43" y="238"/>
                  </a:cubicBezTo>
                  <a:cubicBezTo>
                    <a:pt x="43" y="239"/>
                    <a:pt x="43" y="241"/>
                    <a:pt x="42" y="241"/>
                  </a:cubicBezTo>
                  <a:cubicBezTo>
                    <a:pt x="42" y="241"/>
                    <a:pt x="42" y="242"/>
                    <a:pt x="41" y="242"/>
                  </a:cubicBezTo>
                  <a:cubicBezTo>
                    <a:pt x="41" y="242"/>
                    <a:pt x="41" y="243"/>
                    <a:pt x="41" y="244"/>
                  </a:cubicBezTo>
                  <a:cubicBezTo>
                    <a:pt x="41" y="244"/>
                    <a:pt x="40" y="245"/>
                    <a:pt x="40" y="245"/>
                  </a:cubicBezTo>
                  <a:cubicBezTo>
                    <a:pt x="40" y="245"/>
                    <a:pt x="40" y="246"/>
                    <a:pt x="40" y="246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39" y="248"/>
                    <a:pt x="39" y="248"/>
                    <a:pt x="38" y="249"/>
                  </a:cubicBezTo>
                  <a:cubicBezTo>
                    <a:pt x="35" y="249"/>
                    <a:pt x="33" y="251"/>
                    <a:pt x="32" y="253"/>
                  </a:cubicBezTo>
                  <a:cubicBezTo>
                    <a:pt x="31" y="255"/>
                    <a:pt x="32" y="258"/>
                    <a:pt x="33" y="259"/>
                  </a:cubicBezTo>
                  <a:cubicBezTo>
                    <a:pt x="33" y="261"/>
                    <a:pt x="32" y="260"/>
                    <a:pt x="32" y="261"/>
                  </a:cubicBezTo>
                  <a:cubicBezTo>
                    <a:pt x="32" y="263"/>
                    <a:pt x="32" y="263"/>
                    <a:pt x="32" y="263"/>
                  </a:cubicBezTo>
                  <a:cubicBezTo>
                    <a:pt x="32" y="263"/>
                    <a:pt x="31" y="263"/>
                    <a:pt x="31" y="264"/>
                  </a:cubicBezTo>
                  <a:cubicBezTo>
                    <a:pt x="31" y="265"/>
                    <a:pt x="31" y="266"/>
                    <a:pt x="30" y="266"/>
                  </a:cubicBezTo>
                  <a:cubicBezTo>
                    <a:pt x="30" y="267"/>
                    <a:pt x="29" y="268"/>
                    <a:pt x="29" y="269"/>
                  </a:cubicBezTo>
                  <a:cubicBezTo>
                    <a:pt x="28" y="270"/>
                    <a:pt x="28" y="271"/>
                    <a:pt x="28" y="272"/>
                  </a:cubicBezTo>
                  <a:cubicBezTo>
                    <a:pt x="28" y="273"/>
                    <a:pt x="26" y="273"/>
                    <a:pt x="26" y="274"/>
                  </a:cubicBezTo>
                  <a:cubicBezTo>
                    <a:pt x="26" y="276"/>
                    <a:pt x="26" y="276"/>
                    <a:pt x="26" y="276"/>
                  </a:cubicBezTo>
                  <a:cubicBezTo>
                    <a:pt x="26" y="277"/>
                    <a:pt x="25" y="277"/>
                    <a:pt x="25" y="277"/>
                  </a:cubicBezTo>
                  <a:cubicBezTo>
                    <a:pt x="25" y="278"/>
                    <a:pt x="25" y="278"/>
                    <a:pt x="25" y="279"/>
                  </a:cubicBezTo>
                  <a:cubicBezTo>
                    <a:pt x="25" y="279"/>
                    <a:pt x="25" y="279"/>
                    <a:pt x="24" y="280"/>
                  </a:cubicBezTo>
                  <a:cubicBezTo>
                    <a:pt x="24" y="280"/>
                    <a:pt x="24" y="280"/>
                    <a:pt x="24" y="281"/>
                  </a:cubicBezTo>
                  <a:cubicBezTo>
                    <a:pt x="24" y="281"/>
                    <a:pt x="23" y="282"/>
                    <a:pt x="23" y="282"/>
                  </a:cubicBezTo>
                  <a:cubicBezTo>
                    <a:pt x="23" y="282"/>
                    <a:pt x="23" y="283"/>
                    <a:pt x="23" y="284"/>
                  </a:cubicBezTo>
                  <a:cubicBezTo>
                    <a:pt x="22" y="285"/>
                    <a:pt x="21" y="284"/>
                    <a:pt x="20" y="286"/>
                  </a:cubicBezTo>
                  <a:cubicBezTo>
                    <a:pt x="20" y="287"/>
                    <a:pt x="21" y="289"/>
                    <a:pt x="21" y="290"/>
                  </a:cubicBezTo>
                  <a:cubicBezTo>
                    <a:pt x="21" y="290"/>
                    <a:pt x="21" y="290"/>
                    <a:pt x="20" y="291"/>
                  </a:cubicBezTo>
                  <a:cubicBezTo>
                    <a:pt x="20" y="291"/>
                    <a:pt x="20" y="292"/>
                    <a:pt x="20" y="293"/>
                  </a:cubicBezTo>
                  <a:cubicBezTo>
                    <a:pt x="20" y="293"/>
                    <a:pt x="19" y="293"/>
                    <a:pt x="19" y="294"/>
                  </a:cubicBezTo>
                  <a:cubicBezTo>
                    <a:pt x="19" y="294"/>
                    <a:pt x="19" y="295"/>
                    <a:pt x="19" y="296"/>
                  </a:cubicBezTo>
                  <a:cubicBezTo>
                    <a:pt x="18" y="296"/>
                    <a:pt x="18" y="297"/>
                    <a:pt x="17" y="298"/>
                  </a:cubicBezTo>
                  <a:cubicBezTo>
                    <a:pt x="17" y="299"/>
                    <a:pt x="18" y="299"/>
                    <a:pt x="18" y="300"/>
                  </a:cubicBezTo>
                  <a:cubicBezTo>
                    <a:pt x="17" y="300"/>
                    <a:pt x="17" y="301"/>
                    <a:pt x="16" y="301"/>
                  </a:cubicBezTo>
                  <a:cubicBezTo>
                    <a:pt x="17" y="302"/>
                    <a:pt x="17" y="303"/>
                    <a:pt x="17" y="303"/>
                  </a:cubicBezTo>
                  <a:cubicBezTo>
                    <a:pt x="16" y="305"/>
                    <a:pt x="16" y="304"/>
                    <a:pt x="16" y="306"/>
                  </a:cubicBezTo>
                  <a:cubicBezTo>
                    <a:pt x="16" y="307"/>
                    <a:pt x="15" y="307"/>
                    <a:pt x="14" y="308"/>
                  </a:cubicBezTo>
                  <a:cubicBezTo>
                    <a:pt x="14" y="309"/>
                    <a:pt x="14" y="310"/>
                    <a:pt x="14" y="311"/>
                  </a:cubicBezTo>
                  <a:cubicBezTo>
                    <a:pt x="13" y="313"/>
                    <a:pt x="13" y="314"/>
                    <a:pt x="13" y="316"/>
                  </a:cubicBezTo>
                  <a:cubicBezTo>
                    <a:pt x="13" y="316"/>
                    <a:pt x="12" y="317"/>
                    <a:pt x="12" y="317"/>
                  </a:cubicBezTo>
                  <a:cubicBezTo>
                    <a:pt x="12" y="318"/>
                    <a:pt x="12" y="319"/>
                    <a:pt x="12" y="320"/>
                  </a:cubicBezTo>
                  <a:cubicBezTo>
                    <a:pt x="12" y="321"/>
                    <a:pt x="11" y="321"/>
                    <a:pt x="12" y="322"/>
                  </a:cubicBezTo>
                  <a:cubicBezTo>
                    <a:pt x="11" y="323"/>
                    <a:pt x="10" y="324"/>
                    <a:pt x="10" y="325"/>
                  </a:cubicBezTo>
                  <a:cubicBezTo>
                    <a:pt x="10" y="325"/>
                    <a:pt x="10" y="326"/>
                    <a:pt x="10" y="327"/>
                  </a:cubicBezTo>
                  <a:cubicBezTo>
                    <a:pt x="10" y="327"/>
                    <a:pt x="9" y="329"/>
                    <a:pt x="9" y="330"/>
                  </a:cubicBezTo>
                  <a:cubicBezTo>
                    <a:pt x="9" y="331"/>
                    <a:pt x="9" y="331"/>
                    <a:pt x="9" y="331"/>
                  </a:cubicBezTo>
                  <a:cubicBezTo>
                    <a:pt x="9" y="332"/>
                    <a:pt x="9" y="332"/>
                    <a:pt x="8" y="332"/>
                  </a:cubicBezTo>
                  <a:cubicBezTo>
                    <a:pt x="8" y="332"/>
                    <a:pt x="8" y="335"/>
                    <a:pt x="8" y="335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8" y="337"/>
                    <a:pt x="7" y="338"/>
                    <a:pt x="7" y="339"/>
                  </a:cubicBezTo>
                  <a:cubicBezTo>
                    <a:pt x="7" y="339"/>
                    <a:pt x="7" y="340"/>
                    <a:pt x="7" y="340"/>
                  </a:cubicBezTo>
                  <a:cubicBezTo>
                    <a:pt x="7" y="341"/>
                    <a:pt x="7" y="341"/>
                    <a:pt x="7" y="342"/>
                  </a:cubicBezTo>
                  <a:cubicBezTo>
                    <a:pt x="7" y="342"/>
                    <a:pt x="6" y="343"/>
                    <a:pt x="6" y="344"/>
                  </a:cubicBezTo>
                  <a:cubicBezTo>
                    <a:pt x="6" y="344"/>
                    <a:pt x="6" y="345"/>
                    <a:pt x="6" y="346"/>
                  </a:cubicBezTo>
                  <a:cubicBezTo>
                    <a:pt x="6" y="347"/>
                    <a:pt x="6" y="349"/>
                    <a:pt x="5" y="350"/>
                  </a:cubicBezTo>
                  <a:cubicBezTo>
                    <a:pt x="5" y="351"/>
                    <a:pt x="6" y="351"/>
                    <a:pt x="6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4"/>
                    <a:pt x="5" y="354"/>
                    <a:pt x="4" y="355"/>
                  </a:cubicBezTo>
                  <a:cubicBezTo>
                    <a:pt x="4" y="355"/>
                    <a:pt x="4" y="358"/>
                    <a:pt x="4" y="358"/>
                  </a:cubicBezTo>
                  <a:cubicBezTo>
                    <a:pt x="4" y="359"/>
                    <a:pt x="5" y="359"/>
                    <a:pt x="4" y="360"/>
                  </a:cubicBezTo>
                  <a:cubicBezTo>
                    <a:pt x="4" y="360"/>
                    <a:pt x="4" y="361"/>
                    <a:pt x="4" y="361"/>
                  </a:cubicBezTo>
                  <a:cubicBezTo>
                    <a:pt x="3" y="362"/>
                    <a:pt x="4" y="362"/>
                    <a:pt x="4" y="363"/>
                  </a:cubicBezTo>
                  <a:cubicBezTo>
                    <a:pt x="3" y="364"/>
                    <a:pt x="3" y="366"/>
                    <a:pt x="3" y="367"/>
                  </a:cubicBezTo>
                  <a:cubicBezTo>
                    <a:pt x="3" y="368"/>
                    <a:pt x="3" y="369"/>
                    <a:pt x="3" y="370"/>
                  </a:cubicBezTo>
                  <a:cubicBezTo>
                    <a:pt x="3" y="370"/>
                    <a:pt x="2" y="370"/>
                    <a:pt x="2" y="370"/>
                  </a:cubicBezTo>
                  <a:cubicBezTo>
                    <a:pt x="2" y="371"/>
                    <a:pt x="2" y="372"/>
                    <a:pt x="3" y="372"/>
                  </a:cubicBezTo>
                  <a:cubicBezTo>
                    <a:pt x="3" y="373"/>
                    <a:pt x="2" y="374"/>
                    <a:pt x="2" y="375"/>
                  </a:cubicBezTo>
                  <a:cubicBezTo>
                    <a:pt x="2" y="375"/>
                    <a:pt x="3" y="376"/>
                    <a:pt x="3" y="377"/>
                  </a:cubicBezTo>
                  <a:cubicBezTo>
                    <a:pt x="3" y="378"/>
                    <a:pt x="3" y="380"/>
                    <a:pt x="2" y="380"/>
                  </a:cubicBezTo>
                  <a:cubicBezTo>
                    <a:pt x="2" y="381"/>
                    <a:pt x="2" y="381"/>
                    <a:pt x="2" y="382"/>
                  </a:cubicBezTo>
                  <a:cubicBezTo>
                    <a:pt x="2" y="382"/>
                    <a:pt x="2" y="382"/>
                    <a:pt x="2" y="383"/>
                  </a:cubicBezTo>
                  <a:cubicBezTo>
                    <a:pt x="2" y="383"/>
                    <a:pt x="2" y="384"/>
                    <a:pt x="2" y="384"/>
                  </a:cubicBezTo>
                  <a:cubicBezTo>
                    <a:pt x="2" y="385"/>
                    <a:pt x="2" y="386"/>
                    <a:pt x="2" y="387"/>
                  </a:cubicBezTo>
                  <a:cubicBezTo>
                    <a:pt x="2" y="387"/>
                    <a:pt x="2" y="387"/>
                    <a:pt x="2" y="387"/>
                  </a:cubicBezTo>
                  <a:cubicBezTo>
                    <a:pt x="2" y="387"/>
                    <a:pt x="2" y="388"/>
                    <a:pt x="2" y="388"/>
                  </a:cubicBezTo>
                  <a:cubicBezTo>
                    <a:pt x="2" y="389"/>
                    <a:pt x="1" y="389"/>
                    <a:pt x="1" y="389"/>
                  </a:cubicBezTo>
                  <a:cubicBezTo>
                    <a:pt x="1" y="391"/>
                    <a:pt x="1" y="393"/>
                    <a:pt x="1" y="395"/>
                  </a:cubicBezTo>
                  <a:cubicBezTo>
                    <a:pt x="1" y="396"/>
                    <a:pt x="1" y="396"/>
                    <a:pt x="1" y="397"/>
                  </a:cubicBezTo>
                  <a:cubicBezTo>
                    <a:pt x="1" y="397"/>
                    <a:pt x="2" y="397"/>
                    <a:pt x="2" y="398"/>
                  </a:cubicBezTo>
                  <a:cubicBezTo>
                    <a:pt x="1" y="399"/>
                    <a:pt x="1" y="401"/>
                    <a:pt x="2" y="403"/>
                  </a:cubicBezTo>
                  <a:cubicBezTo>
                    <a:pt x="2" y="404"/>
                    <a:pt x="1" y="404"/>
                    <a:pt x="1" y="404"/>
                  </a:cubicBezTo>
                  <a:cubicBezTo>
                    <a:pt x="1" y="405"/>
                    <a:pt x="1" y="405"/>
                    <a:pt x="2" y="405"/>
                  </a:cubicBezTo>
                  <a:cubicBezTo>
                    <a:pt x="1" y="406"/>
                    <a:pt x="1" y="407"/>
                    <a:pt x="1" y="407"/>
                  </a:cubicBezTo>
                  <a:cubicBezTo>
                    <a:pt x="1" y="407"/>
                    <a:pt x="2" y="407"/>
                    <a:pt x="2" y="407"/>
                  </a:cubicBezTo>
                  <a:cubicBezTo>
                    <a:pt x="2" y="409"/>
                    <a:pt x="1" y="409"/>
                    <a:pt x="1" y="410"/>
                  </a:cubicBezTo>
                  <a:cubicBezTo>
                    <a:pt x="0" y="411"/>
                    <a:pt x="1" y="412"/>
                    <a:pt x="1" y="412"/>
                  </a:cubicBezTo>
                  <a:cubicBezTo>
                    <a:pt x="1" y="412"/>
                    <a:pt x="1" y="417"/>
                    <a:pt x="1" y="417"/>
                  </a:cubicBezTo>
                  <a:cubicBezTo>
                    <a:pt x="1" y="417"/>
                    <a:pt x="1" y="417"/>
                    <a:pt x="1" y="418"/>
                  </a:cubicBezTo>
                  <a:cubicBezTo>
                    <a:pt x="0" y="418"/>
                    <a:pt x="1" y="420"/>
                    <a:pt x="1" y="421"/>
                  </a:cubicBezTo>
                  <a:cubicBezTo>
                    <a:pt x="2" y="423"/>
                    <a:pt x="0" y="424"/>
                    <a:pt x="1" y="426"/>
                  </a:cubicBezTo>
                  <a:cubicBezTo>
                    <a:pt x="1" y="427"/>
                    <a:pt x="2" y="427"/>
                    <a:pt x="2" y="428"/>
                  </a:cubicBezTo>
                  <a:cubicBezTo>
                    <a:pt x="2" y="431"/>
                    <a:pt x="2" y="431"/>
                    <a:pt x="2" y="431"/>
                  </a:cubicBezTo>
                  <a:cubicBezTo>
                    <a:pt x="2" y="431"/>
                    <a:pt x="3" y="432"/>
                    <a:pt x="3" y="432"/>
                  </a:cubicBezTo>
                  <a:cubicBezTo>
                    <a:pt x="3" y="432"/>
                    <a:pt x="3" y="433"/>
                    <a:pt x="3" y="433"/>
                  </a:cubicBezTo>
                  <a:cubicBezTo>
                    <a:pt x="3" y="434"/>
                    <a:pt x="3" y="436"/>
                    <a:pt x="3" y="437"/>
                  </a:cubicBezTo>
                  <a:cubicBezTo>
                    <a:pt x="3" y="437"/>
                    <a:pt x="3" y="438"/>
                    <a:pt x="2" y="438"/>
                  </a:cubicBezTo>
                  <a:cubicBezTo>
                    <a:pt x="2" y="440"/>
                    <a:pt x="3" y="440"/>
                    <a:pt x="3" y="441"/>
                  </a:cubicBezTo>
                  <a:cubicBezTo>
                    <a:pt x="3" y="442"/>
                    <a:pt x="3" y="442"/>
                    <a:pt x="3" y="443"/>
                  </a:cubicBezTo>
                  <a:cubicBezTo>
                    <a:pt x="3" y="444"/>
                    <a:pt x="4" y="445"/>
                    <a:pt x="4" y="445"/>
                  </a:cubicBezTo>
                  <a:cubicBezTo>
                    <a:pt x="4" y="446"/>
                    <a:pt x="3" y="446"/>
                    <a:pt x="3" y="447"/>
                  </a:cubicBezTo>
                  <a:cubicBezTo>
                    <a:pt x="3" y="448"/>
                    <a:pt x="4" y="452"/>
                    <a:pt x="4" y="452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4" y="455"/>
                    <a:pt x="4" y="456"/>
                    <a:pt x="5" y="456"/>
                  </a:cubicBezTo>
                  <a:cubicBezTo>
                    <a:pt x="4" y="457"/>
                    <a:pt x="4" y="457"/>
                    <a:pt x="4" y="458"/>
                  </a:cubicBezTo>
                  <a:cubicBezTo>
                    <a:pt x="3" y="459"/>
                    <a:pt x="5" y="462"/>
                    <a:pt x="5" y="463"/>
                  </a:cubicBezTo>
                  <a:cubicBezTo>
                    <a:pt x="5" y="464"/>
                    <a:pt x="5" y="464"/>
                    <a:pt x="5" y="465"/>
                  </a:cubicBezTo>
                  <a:cubicBezTo>
                    <a:pt x="5" y="466"/>
                    <a:pt x="5" y="468"/>
                    <a:pt x="5" y="470"/>
                  </a:cubicBezTo>
                  <a:cubicBezTo>
                    <a:pt x="5" y="470"/>
                    <a:pt x="6" y="471"/>
                    <a:pt x="6" y="472"/>
                  </a:cubicBezTo>
                  <a:cubicBezTo>
                    <a:pt x="7" y="473"/>
                    <a:pt x="6" y="473"/>
                    <a:pt x="7" y="474"/>
                  </a:cubicBezTo>
                  <a:cubicBezTo>
                    <a:pt x="7" y="475"/>
                    <a:pt x="7" y="476"/>
                    <a:pt x="8" y="476"/>
                  </a:cubicBezTo>
                  <a:cubicBezTo>
                    <a:pt x="8" y="477"/>
                    <a:pt x="8" y="478"/>
                    <a:pt x="8" y="479"/>
                  </a:cubicBezTo>
                  <a:cubicBezTo>
                    <a:pt x="9" y="480"/>
                    <a:pt x="10" y="481"/>
                    <a:pt x="11" y="481"/>
                  </a:cubicBezTo>
                  <a:cubicBezTo>
                    <a:pt x="11" y="481"/>
                    <a:pt x="12" y="481"/>
                    <a:pt x="12" y="481"/>
                  </a:cubicBezTo>
                  <a:cubicBezTo>
                    <a:pt x="13" y="482"/>
                    <a:pt x="12" y="483"/>
                    <a:pt x="13" y="483"/>
                  </a:cubicBezTo>
                  <a:cubicBezTo>
                    <a:pt x="14" y="485"/>
                    <a:pt x="15" y="485"/>
                    <a:pt x="16" y="486"/>
                  </a:cubicBezTo>
                  <a:cubicBezTo>
                    <a:pt x="17" y="486"/>
                    <a:pt x="18" y="487"/>
                    <a:pt x="19" y="488"/>
                  </a:cubicBezTo>
                  <a:cubicBezTo>
                    <a:pt x="19" y="488"/>
                    <a:pt x="20" y="488"/>
                    <a:pt x="21" y="489"/>
                  </a:cubicBezTo>
                  <a:cubicBezTo>
                    <a:pt x="21" y="489"/>
                    <a:pt x="22" y="490"/>
                    <a:pt x="23" y="490"/>
                  </a:cubicBezTo>
                  <a:cubicBezTo>
                    <a:pt x="24" y="491"/>
                    <a:pt x="24" y="491"/>
                    <a:pt x="25" y="491"/>
                  </a:cubicBezTo>
                  <a:cubicBezTo>
                    <a:pt x="26" y="491"/>
                    <a:pt x="26" y="492"/>
                    <a:pt x="27" y="492"/>
                  </a:cubicBezTo>
                  <a:cubicBezTo>
                    <a:pt x="28" y="493"/>
                    <a:pt x="30" y="493"/>
                    <a:pt x="31" y="494"/>
                  </a:cubicBezTo>
                  <a:cubicBezTo>
                    <a:pt x="31" y="494"/>
                    <a:pt x="33" y="497"/>
                    <a:pt x="33" y="498"/>
                  </a:cubicBezTo>
                  <a:cubicBezTo>
                    <a:pt x="33" y="498"/>
                    <a:pt x="33" y="500"/>
                    <a:pt x="33" y="500"/>
                  </a:cubicBezTo>
                  <a:cubicBezTo>
                    <a:pt x="33" y="502"/>
                    <a:pt x="33" y="503"/>
                    <a:pt x="32" y="504"/>
                  </a:cubicBezTo>
                  <a:cubicBezTo>
                    <a:pt x="32" y="505"/>
                    <a:pt x="31" y="504"/>
                    <a:pt x="30" y="505"/>
                  </a:cubicBezTo>
                  <a:cubicBezTo>
                    <a:pt x="29" y="506"/>
                    <a:pt x="28" y="506"/>
                    <a:pt x="26" y="507"/>
                  </a:cubicBezTo>
                  <a:cubicBezTo>
                    <a:pt x="25" y="507"/>
                    <a:pt x="25" y="507"/>
                    <a:pt x="24" y="507"/>
                  </a:cubicBezTo>
                  <a:cubicBezTo>
                    <a:pt x="23" y="508"/>
                    <a:pt x="23" y="509"/>
                    <a:pt x="22" y="509"/>
                  </a:cubicBezTo>
                  <a:cubicBezTo>
                    <a:pt x="22" y="509"/>
                    <a:pt x="21" y="510"/>
                    <a:pt x="21" y="510"/>
                  </a:cubicBezTo>
                  <a:cubicBezTo>
                    <a:pt x="20" y="510"/>
                    <a:pt x="20" y="511"/>
                    <a:pt x="20" y="511"/>
                  </a:cubicBezTo>
                  <a:cubicBezTo>
                    <a:pt x="20" y="511"/>
                    <a:pt x="20" y="511"/>
                    <a:pt x="19" y="511"/>
                  </a:cubicBezTo>
                  <a:cubicBezTo>
                    <a:pt x="19" y="512"/>
                    <a:pt x="18" y="512"/>
                    <a:pt x="18" y="513"/>
                  </a:cubicBezTo>
                  <a:cubicBezTo>
                    <a:pt x="17" y="513"/>
                    <a:pt x="17" y="513"/>
                    <a:pt x="16" y="514"/>
                  </a:cubicBezTo>
                  <a:cubicBezTo>
                    <a:pt x="16" y="514"/>
                    <a:pt x="16" y="514"/>
                    <a:pt x="16" y="515"/>
                  </a:cubicBezTo>
                  <a:cubicBezTo>
                    <a:pt x="16" y="515"/>
                    <a:pt x="16" y="515"/>
                    <a:pt x="16" y="515"/>
                  </a:cubicBezTo>
                  <a:cubicBezTo>
                    <a:pt x="15" y="515"/>
                    <a:pt x="15" y="516"/>
                    <a:pt x="14" y="516"/>
                  </a:cubicBezTo>
                  <a:cubicBezTo>
                    <a:pt x="13" y="517"/>
                    <a:pt x="12" y="516"/>
                    <a:pt x="12" y="519"/>
                  </a:cubicBezTo>
                  <a:cubicBezTo>
                    <a:pt x="10" y="520"/>
                    <a:pt x="8" y="521"/>
                    <a:pt x="7" y="522"/>
                  </a:cubicBezTo>
                  <a:cubicBezTo>
                    <a:pt x="7" y="522"/>
                    <a:pt x="6" y="523"/>
                    <a:pt x="6" y="523"/>
                  </a:cubicBezTo>
                  <a:cubicBezTo>
                    <a:pt x="6" y="524"/>
                    <a:pt x="6" y="524"/>
                    <a:pt x="6" y="525"/>
                  </a:cubicBezTo>
                  <a:cubicBezTo>
                    <a:pt x="6" y="525"/>
                    <a:pt x="5" y="525"/>
                    <a:pt x="6" y="526"/>
                  </a:cubicBezTo>
                  <a:cubicBezTo>
                    <a:pt x="6" y="527"/>
                    <a:pt x="6" y="527"/>
                    <a:pt x="7" y="528"/>
                  </a:cubicBezTo>
                  <a:cubicBezTo>
                    <a:pt x="7" y="528"/>
                    <a:pt x="6" y="528"/>
                    <a:pt x="6" y="529"/>
                  </a:cubicBezTo>
                  <a:cubicBezTo>
                    <a:pt x="6" y="529"/>
                    <a:pt x="6" y="529"/>
                    <a:pt x="7" y="530"/>
                  </a:cubicBezTo>
                  <a:cubicBezTo>
                    <a:pt x="7" y="531"/>
                    <a:pt x="6" y="533"/>
                    <a:pt x="7" y="534"/>
                  </a:cubicBezTo>
                  <a:cubicBezTo>
                    <a:pt x="7" y="535"/>
                    <a:pt x="6" y="535"/>
                    <a:pt x="6" y="536"/>
                  </a:cubicBezTo>
                  <a:cubicBezTo>
                    <a:pt x="5" y="538"/>
                    <a:pt x="6" y="538"/>
                    <a:pt x="7" y="539"/>
                  </a:cubicBezTo>
                  <a:cubicBezTo>
                    <a:pt x="7" y="540"/>
                    <a:pt x="6" y="541"/>
                    <a:pt x="7" y="542"/>
                  </a:cubicBezTo>
                  <a:cubicBezTo>
                    <a:pt x="7" y="542"/>
                    <a:pt x="7" y="543"/>
                    <a:pt x="7" y="543"/>
                  </a:cubicBezTo>
                  <a:cubicBezTo>
                    <a:pt x="7" y="544"/>
                    <a:pt x="7" y="544"/>
                    <a:pt x="7" y="544"/>
                  </a:cubicBezTo>
                  <a:cubicBezTo>
                    <a:pt x="7" y="550"/>
                    <a:pt x="7" y="550"/>
                    <a:pt x="7" y="550"/>
                  </a:cubicBezTo>
                  <a:cubicBezTo>
                    <a:pt x="7" y="551"/>
                    <a:pt x="5" y="552"/>
                    <a:pt x="5" y="554"/>
                  </a:cubicBezTo>
                  <a:cubicBezTo>
                    <a:pt x="4" y="557"/>
                    <a:pt x="6" y="558"/>
                    <a:pt x="7" y="560"/>
                  </a:cubicBezTo>
                  <a:cubicBezTo>
                    <a:pt x="7" y="561"/>
                    <a:pt x="7" y="561"/>
                    <a:pt x="7" y="561"/>
                  </a:cubicBezTo>
                  <a:cubicBezTo>
                    <a:pt x="7" y="563"/>
                    <a:pt x="7" y="564"/>
                    <a:pt x="7" y="565"/>
                  </a:cubicBezTo>
                  <a:cubicBezTo>
                    <a:pt x="6" y="566"/>
                    <a:pt x="5" y="567"/>
                    <a:pt x="5" y="569"/>
                  </a:cubicBezTo>
                  <a:cubicBezTo>
                    <a:pt x="5" y="570"/>
                    <a:pt x="6" y="570"/>
                    <a:pt x="6" y="571"/>
                  </a:cubicBezTo>
                  <a:cubicBezTo>
                    <a:pt x="7" y="572"/>
                    <a:pt x="5" y="572"/>
                    <a:pt x="7" y="573"/>
                  </a:cubicBezTo>
                  <a:cubicBezTo>
                    <a:pt x="7" y="575"/>
                    <a:pt x="7" y="576"/>
                    <a:pt x="6" y="576"/>
                  </a:cubicBezTo>
                  <a:cubicBezTo>
                    <a:pt x="6" y="579"/>
                    <a:pt x="7" y="580"/>
                    <a:pt x="7" y="582"/>
                  </a:cubicBezTo>
                  <a:cubicBezTo>
                    <a:pt x="7" y="583"/>
                    <a:pt x="7" y="583"/>
                    <a:pt x="7" y="584"/>
                  </a:cubicBezTo>
                  <a:cubicBezTo>
                    <a:pt x="7" y="585"/>
                    <a:pt x="7" y="585"/>
                    <a:pt x="7" y="586"/>
                  </a:cubicBezTo>
                  <a:cubicBezTo>
                    <a:pt x="7" y="586"/>
                    <a:pt x="6" y="587"/>
                    <a:pt x="6" y="588"/>
                  </a:cubicBezTo>
                  <a:cubicBezTo>
                    <a:pt x="6" y="589"/>
                    <a:pt x="7" y="589"/>
                    <a:pt x="7" y="590"/>
                  </a:cubicBezTo>
                  <a:cubicBezTo>
                    <a:pt x="6" y="591"/>
                    <a:pt x="7" y="592"/>
                    <a:pt x="7" y="592"/>
                  </a:cubicBezTo>
                  <a:cubicBezTo>
                    <a:pt x="7" y="593"/>
                    <a:pt x="7" y="594"/>
                    <a:pt x="7" y="595"/>
                  </a:cubicBezTo>
                  <a:cubicBezTo>
                    <a:pt x="7" y="596"/>
                    <a:pt x="7" y="596"/>
                    <a:pt x="7" y="597"/>
                  </a:cubicBezTo>
                  <a:cubicBezTo>
                    <a:pt x="8" y="597"/>
                    <a:pt x="7" y="598"/>
                    <a:pt x="7" y="598"/>
                  </a:cubicBezTo>
                  <a:cubicBezTo>
                    <a:pt x="7" y="599"/>
                    <a:pt x="7" y="600"/>
                    <a:pt x="7" y="601"/>
                  </a:cubicBezTo>
                  <a:cubicBezTo>
                    <a:pt x="7" y="601"/>
                    <a:pt x="7" y="602"/>
                    <a:pt x="7" y="602"/>
                  </a:cubicBezTo>
                  <a:cubicBezTo>
                    <a:pt x="7" y="603"/>
                    <a:pt x="7" y="604"/>
                    <a:pt x="7" y="605"/>
                  </a:cubicBezTo>
                  <a:cubicBezTo>
                    <a:pt x="7" y="605"/>
                    <a:pt x="7" y="606"/>
                    <a:pt x="7" y="606"/>
                  </a:cubicBezTo>
                  <a:cubicBezTo>
                    <a:pt x="7" y="607"/>
                    <a:pt x="7" y="607"/>
                    <a:pt x="7" y="607"/>
                  </a:cubicBezTo>
                  <a:cubicBezTo>
                    <a:pt x="7" y="608"/>
                    <a:pt x="6" y="609"/>
                    <a:pt x="7" y="609"/>
                  </a:cubicBezTo>
                  <a:cubicBezTo>
                    <a:pt x="7" y="610"/>
                    <a:pt x="7" y="610"/>
                    <a:pt x="7" y="610"/>
                  </a:cubicBezTo>
                  <a:cubicBezTo>
                    <a:pt x="7" y="612"/>
                    <a:pt x="7" y="614"/>
                    <a:pt x="7" y="615"/>
                  </a:cubicBezTo>
                  <a:cubicBezTo>
                    <a:pt x="8" y="618"/>
                    <a:pt x="8" y="622"/>
                    <a:pt x="7" y="624"/>
                  </a:cubicBezTo>
                  <a:cubicBezTo>
                    <a:pt x="7" y="625"/>
                    <a:pt x="7" y="626"/>
                    <a:pt x="7" y="627"/>
                  </a:cubicBezTo>
                  <a:cubicBezTo>
                    <a:pt x="7" y="627"/>
                    <a:pt x="7" y="628"/>
                    <a:pt x="7" y="628"/>
                  </a:cubicBezTo>
                  <a:cubicBezTo>
                    <a:pt x="6" y="629"/>
                    <a:pt x="7" y="630"/>
                    <a:pt x="7" y="631"/>
                  </a:cubicBezTo>
                  <a:cubicBezTo>
                    <a:pt x="7" y="631"/>
                    <a:pt x="7" y="632"/>
                    <a:pt x="7" y="632"/>
                  </a:cubicBezTo>
                  <a:cubicBezTo>
                    <a:pt x="6" y="633"/>
                    <a:pt x="7" y="634"/>
                    <a:pt x="7" y="634"/>
                  </a:cubicBezTo>
                  <a:cubicBezTo>
                    <a:pt x="7" y="636"/>
                    <a:pt x="7" y="636"/>
                    <a:pt x="7" y="637"/>
                  </a:cubicBezTo>
                  <a:cubicBezTo>
                    <a:pt x="6" y="638"/>
                    <a:pt x="7" y="638"/>
                    <a:pt x="7" y="639"/>
                  </a:cubicBezTo>
                  <a:cubicBezTo>
                    <a:pt x="7" y="640"/>
                    <a:pt x="7" y="641"/>
                    <a:pt x="7" y="642"/>
                  </a:cubicBezTo>
                  <a:cubicBezTo>
                    <a:pt x="7" y="643"/>
                    <a:pt x="7" y="643"/>
                    <a:pt x="7" y="643"/>
                  </a:cubicBezTo>
                  <a:cubicBezTo>
                    <a:pt x="7" y="644"/>
                    <a:pt x="7" y="644"/>
                    <a:pt x="7" y="644"/>
                  </a:cubicBezTo>
                  <a:cubicBezTo>
                    <a:pt x="6" y="645"/>
                    <a:pt x="7" y="646"/>
                    <a:pt x="7" y="647"/>
                  </a:cubicBezTo>
                  <a:cubicBezTo>
                    <a:pt x="7" y="647"/>
                    <a:pt x="6" y="648"/>
                    <a:pt x="6" y="648"/>
                  </a:cubicBezTo>
                  <a:cubicBezTo>
                    <a:pt x="7" y="648"/>
                    <a:pt x="7" y="649"/>
                    <a:pt x="7" y="650"/>
                  </a:cubicBezTo>
                  <a:cubicBezTo>
                    <a:pt x="8" y="651"/>
                    <a:pt x="7" y="653"/>
                    <a:pt x="7" y="654"/>
                  </a:cubicBezTo>
                  <a:cubicBezTo>
                    <a:pt x="7" y="655"/>
                    <a:pt x="7" y="656"/>
                    <a:pt x="7" y="656"/>
                  </a:cubicBezTo>
                  <a:cubicBezTo>
                    <a:pt x="7" y="657"/>
                    <a:pt x="7" y="657"/>
                    <a:pt x="7" y="658"/>
                  </a:cubicBezTo>
                  <a:cubicBezTo>
                    <a:pt x="6" y="659"/>
                    <a:pt x="7" y="659"/>
                    <a:pt x="7" y="660"/>
                  </a:cubicBezTo>
                  <a:cubicBezTo>
                    <a:pt x="6" y="663"/>
                    <a:pt x="7" y="668"/>
                    <a:pt x="7" y="671"/>
                  </a:cubicBezTo>
                  <a:cubicBezTo>
                    <a:pt x="8" y="672"/>
                    <a:pt x="7" y="673"/>
                    <a:pt x="7" y="674"/>
                  </a:cubicBezTo>
                  <a:cubicBezTo>
                    <a:pt x="7" y="675"/>
                    <a:pt x="7" y="678"/>
                    <a:pt x="7" y="680"/>
                  </a:cubicBezTo>
                  <a:cubicBezTo>
                    <a:pt x="7" y="680"/>
                    <a:pt x="7" y="681"/>
                    <a:pt x="7" y="681"/>
                  </a:cubicBezTo>
                  <a:cubicBezTo>
                    <a:pt x="8" y="683"/>
                    <a:pt x="7" y="684"/>
                    <a:pt x="7" y="685"/>
                  </a:cubicBezTo>
                  <a:cubicBezTo>
                    <a:pt x="7" y="688"/>
                    <a:pt x="7" y="688"/>
                    <a:pt x="7" y="688"/>
                  </a:cubicBezTo>
                  <a:cubicBezTo>
                    <a:pt x="7" y="690"/>
                    <a:pt x="6" y="694"/>
                    <a:pt x="8" y="695"/>
                  </a:cubicBezTo>
                  <a:cubicBezTo>
                    <a:pt x="8" y="696"/>
                    <a:pt x="7" y="696"/>
                    <a:pt x="7" y="696"/>
                  </a:cubicBezTo>
                  <a:cubicBezTo>
                    <a:pt x="7" y="697"/>
                    <a:pt x="7" y="698"/>
                    <a:pt x="7" y="699"/>
                  </a:cubicBezTo>
                  <a:cubicBezTo>
                    <a:pt x="7" y="699"/>
                    <a:pt x="7" y="700"/>
                    <a:pt x="7" y="700"/>
                  </a:cubicBezTo>
                  <a:cubicBezTo>
                    <a:pt x="6" y="701"/>
                    <a:pt x="7" y="701"/>
                    <a:pt x="7" y="702"/>
                  </a:cubicBezTo>
                  <a:cubicBezTo>
                    <a:pt x="7" y="703"/>
                    <a:pt x="6" y="703"/>
                    <a:pt x="6" y="704"/>
                  </a:cubicBezTo>
                  <a:cubicBezTo>
                    <a:pt x="5" y="706"/>
                    <a:pt x="6" y="709"/>
                    <a:pt x="7" y="709"/>
                  </a:cubicBezTo>
                  <a:cubicBezTo>
                    <a:pt x="7" y="710"/>
                    <a:pt x="6" y="712"/>
                    <a:pt x="7" y="713"/>
                  </a:cubicBezTo>
                  <a:cubicBezTo>
                    <a:pt x="7" y="713"/>
                    <a:pt x="7" y="715"/>
                    <a:pt x="7" y="715"/>
                  </a:cubicBezTo>
                  <a:cubicBezTo>
                    <a:pt x="7" y="716"/>
                    <a:pt x="6" y="717"/>
                    <a:pt x="6" y="718"/>
                  </a:cubicBezTo>
                  <a:cubicBezTo>
                    <a:pt x="7" y="718"/>
                    <a:pt x="7" y="719"/>
                    <a:pt x="7" y="719"/>
                  </a:cubicBezTo>
                  <a:cubicBezTo>
                    <a:pt x="7" y="720"/>
                    <a:pt x="6" y="723"/>
                    <a:pt x="6" y="723"/>
                  </a:cubicBezTo>
                  <a:cubicBezTo>
                    <a:pt x="7" y="724"/>
                    <a:pt x="7" y="724"/>
                    <a:pt x="7" y="725"/>
                  </a:cubicBezTo>
                  <a:cubicBezTo>
                    <a:pt x="8" y="726"/>
                    <a:pt x="7" y="726"/>
                    <a:pt x="7" y="727"/>
                  </a:cubicBezTo>
                  <a:cubicBezTo>
                    <a:pt x="7" y="728"/>
                    <a:pt x="7" y="728"/>
                    <a:pt x="7" y="729"/>
                  </a:cubicBezTo>
                  <a:cubicBezTo>
                    <a:pt x="7" y="729"/>
                    <a:pt x="7" y="730"/>
                    <a:pt x="7" y="731"/>
                  </a:cubicBezTo>
                  <a:cubicBezTo>
                    <a:pt x="7" y="731"/>
                    <a:pt x="7" y="732"/>
                    <a:pt x="7" y="733"/>
                  </a:cubicBezTo>
                  <a:cubicBezTo>
                    <a:pt x="7" y="734"/>
                    <a:pt x="7" y="735"/>
                    <a:pt x="7" y="735"/>
                  </a:cubicBezTo>
                  <a:cubicBezTo>
                    <a:pt x="7" y="736"/>
                    <a:pt x="7" y="737"/>
                    <a:pt x="7" y="737"/>
                  </a:cubicBezTo>
                  <a:cubicBezTo>
                    <a:pt x="7" y="740"/>
                    <a:pt x="8" y="743"/>
                    <a:pt x="7" y="746"/>
                  </a:cubicBezTo>
                  <a:cubicBezTo>
                    <a:pt x="6" y="748"/>
                    <a:pt x="7" y="749"/>
                    <a:pt x="7" y="749"/>
                  </a:cubicBezTo>
                  <a:cubicBezTo>
                    <a:pt x="8" y="751"/>
                    <a:pt x="7" y="751"/>
                    <a:pt x="7" y="753"/>
                  </a:cubicBezTo>
                  <a:cubicBezTo>
                    <a:pt x="7" y="756"/>
                    <a:pt x="7" y="758"/>
                    <a:pt x="7" y="760"/>
                  </a:cubicBezTo>
                  <a:cubicBezTo>
                    <a:pt x="7" y="761"/>
                    <a:pt x="7" y="762"/>
                    <a:pt x="7" y="762"/>
                  </a:cubicBezTo>
                  <a:cubicBezTo>
                    <a:pt x="7" y="763"/>
                    <a:pt x="7" y="764"/>
                    <a:pt x="7" y="765"/>
                  </a:cubicBezTo>
                  <a:cubicBezTo>
                    <a:pt x="7" y="766"/>
                    <a:pt x="7" y="766"/>
                    <a:pt x="7" y="767"/>
                  </a:cubicBezTo>
                  <a:cubicBezTo>
                    <a:pt x="8" y="767"/>
                    <a:pt x="7" y="770"/>
                    <a:pt x="7" y="771"/>
                  </a:cubicBezTo>
                  <a:cubicBezTo>
                    <a:pt x="7" y="772"/>
                    <a:pt x="8" y="773"/>
                    <a:pt x="7" y="775"/>
                  </a:cubicBezTo>
                  <a:cubicBezTo>
                    <a:pt x="7" y="775"/>
                    <a:pt x="7" y="776"/>
                    <a:pt x="7" y="776"/>
                  </a:cubicBezTo>
                  <a:cubicBezTo>
                    <a:pt x="8" y="778"/>
                    <a:pt x="8" y="779"/>
                    <a:pt x="7" y="781"/>
                  </a:cubicBezTo>
                  <a:cubicBezTo>
                    <a:pt x="7" y="781"/>
                    <a:pt x="8" y="782"/>
                    <a:pt x="8" y="783"/>
                  </a:cubicBezTo>
                  <a:cubicBezTo>
                    <a:pt x="7" y="783"/>
                    <a:pt x="7" y="784"/>
                    <a:pt x="7" y="784"/>
                  </a:cubicBezTo>
                  <a:cubicBezTo>
                    <a:pt x="6" y="786"/>
                    <a:pt x="7" y="787"/>
                    <a:pt x="7" y="788"/>
                  </a:cubicBezTo>
                  <a:cubicBezTo>
                    <a:pt x="7" y="789"/>
                    <a:pt x="6" y="790"/>
                    <a:pt x="7" y="791"/>
                  </a:cubicBezTo>
                  <a:cubicBezTo>
                    <a:pt x="7" y="792"/>
                    <a:pt x="7" y="792"/>
                    <a:pt x="7" y="792"/>
                  </a:cubicBezTo>
                  <a:cubicBezTo>
                    <a:pt x="8" y="794"/>
                    <a:pt x="7" y="795"/>
                    <a:pt x="7" y="796"/>
                  </a:cubicBezTo>
                  <a:cubicBezTo>
                    <a:pt x="7" y="798"/>
                    <a:pt x="7" y="800"/>
                    <a:pt x="8" y="802"/>
                  </a:cubicBezTo>
                  <a:cubicBezTo>
                    <a:pt x="8" y="804"/>
                    <a:pt x="7" y="805"/>
                    <a:pt x="7" y="806"/>
                  </a:cubicBezTo>
                  <a:cubicBezTo>
                    <a:pt x="7" y="807"/>
                    <a:pt x="8" y="808"/>
                    <a:pt x="8" y="808"/>
                  </a:cubicBezTo>
                  <a:cubicBezTo>
                    <a:pt x="8" y="809"/>
                    <a:pt x="7" y="809"/>
                    <a:pt x="7" y="810"/>
                  </a:cubicBezTo>
                  <a:cubicBezTo>
                    <a:pt x="7" y="811"/>
                    <a:pt x="8" y="811"/>
                    <a:pt x="8" y="811"/>
                  </a:cubicBezTo>
                  <a:cubicBezTo>
                    <a:pt x="8" y="812"/>
                    <a:pt x="8" y="813"/>
                    <a:pt x="8" y="814"/>
                  </a:cubicBezTo>
                  <a:cubicBezTo>
                    <a:pt x="7" y="814"/>
                    <a:pt x="8" y="816"/>
                    <a:pt x="8" y="816"/>
                  </a:cubicBezTo>
                  <a:cubicBezTo>
                    <a:pt x="8" y="817"/>
                    <a:pt x="7" y="817"/>
                    <a:pt x="7" y="817"/>
                  </a:cubicBezTo>
                  <a:cubicBezTo>
                    <a:pt x="7" y="818"/>
                    <a:pt x="7" y="818"/>
                    <a:pt x="7" y="819"/>
                  </a:cubicBezTo>
                  <a:cubicBezTo>
                    <a:pt x="7" y="819"/>
                    <a:pt x="7" y="819"/>
                    <a:pt x="7" y="819"/>
                  </a:cubicBezTo>
                  <a:cubicBezTo>
                    <a:pt x="7" y="820"/>
                    <a:pt x="7" y="821"/>
                    <a:pt x="7" y="821"/>
                  </a:cubicBezTo>
                  <a:cubicBezTo>
                    <a:pt x="8" y="823"/>
                    <a:pt x="7" y="824"/>
                    <a:pt x="7" y="826"/>
                  </a:cubicBezTo>
                  <a:cubicBezTo>
                    <a:pt x="7" y="826"/>
                    <a:pt x="7" y="827"/>
                    <a:pt x="7" y="828"/>
                  </a:cubicBezTo>
                  <a:cubicBezTo>
                    <a:pt x="7" y="828"/>
                    <a:pt x="7" y="829"/>
                    <a:pt x="7" y="829"/>
                  </a:cubicBezTo>
                  <a:cubicBezTo>
                    <a:pt x="6" y="830"/>
                    <a:pt x="7" y="831"/>
                    <a:pt x="7" y="832"/>
                  </a:cubicBezTo>
                  <a:cubicBezTo>
                    <a:pt x="6" y="832"/>
                    <a:pt x="6" y="832"/>
                    <a:pt x="6" y="833"/>
                  </a:cubicBezTo>
                  <a:cubicBezTo>
                    <a:pt x="7" y="833"/>
                    <a:pt x="7" y="834"/>
                    <a:pt x="7" y="834"/>
                  </a:cubicBezTo>
                  <a:cubicBezTo>
                    <a:pt x="7" y="835"/>
                    <a:pt x="7" y="836"/>
                    <a:pt x="7" y="837"/>
                  </a:cubicBezTo>
                  <a:cubicBezTo>
                    <a:pt x="7" y="837"/>
                    <a:pt x="7" y="838"/>
                    <a:pt x="7" y="839"/>
                  </a:cubicBezTo>
                  <a:cubicBezTo>
                    <a:pt x="7" y="839"/>
                    <a:pt x="6" y="843"/>
                    <a:pt x="7" y="843"/>
                  </a:cubicBezTo>
                  <a:cubicBezTo>
                    <a:pt x="7" y="844"/>
                    <a:pt x="7" y="844"/>
                    <a:pt x="8" y="845"/>
                  </a:cubicBezTo>
                  <a:cubicBezTo>
                    <a:pt x="8" y="847"/>
                    <a:pt x="6" y="848"/>
                    <a:pt x="7" y="850"/>
                  </a:cubicBezTo>
                  <a:cubicBezTo>
                    <a:pt x="7" y="851"/>
                    <a:pt x="8" y="852"/>
                    <a:pt x="8" y="853"/>
                  </a:cubicBezTo>
                  <a:cubicBezTo>
                    <a:pt x="9" y="856"/>
                    <a:pt x="6" y="856"/>
                    <a:pt x="7" y="858"/>
                  </a:cubicBezTo>
                  <a:cubicBezTo>
                    <a:pt x="7" y="860"/>
                    <a:pt x="8" y="863"/>
                    <a:pt x="8" y="864"/>
                  </a:cubicBezTo>
                  <a:cubicBezTo>
                    <a:pt x="8" y="865"/>
                    <a:pt x="7" y="866"/>
                    <a:pt x="7" y="867"/>
                  </a:cubicBezTo>
                  <a:cubicBezTo>
                    <a:pt x="7" y="868"/>
                    <a:pt x="8" y="868"/>
                    <a:pt x="8" y="870"/>
                  </a:cubicBezTo>
                  <a:cubicBezTo>
                    <a:pt x="7" y="870"/>
                    <a:pt x="7" y="871"/>
                    <a:pt x="7" y="871"/>
                  </a:cubicBezTo>
                  <a:cubicBezTo>
                    <a:pt x="7" y="872"/>
                    <a:pt x="8" y="873"/>
                    <a:pt x="8" y="873"/>
                  </a:cubicBezTo>
                  <a:cubicBezTo>
                    <a:pt x="8" y="875"/>
                    <a:pt x="7" y="877"/>
                    <a:pt x="7" y="878"/>
                  </a:cubicBezTo>
                  <a:cubicBezTo>
                    <a:pt x="8" y="880"/>
                    <a:pt x="7" y="882"/>
                    <a:pt x="7" y="883"/>
                  </a:cubicBezTo>
                  <a:cubicBezTo>
                    <a:pt x="8" y="886"/>
                    <a:pt x="8" y="889"/>
                    <a:pt x="8" y="892"/>
                  </a:cubicBezTo>
                  <a:cubicBezTo>
                    <a:pt x="7" y="892"/>
                    <a:pt x="7" y="892"/>
                    <a:pt x="7" y="893"/>
                  </a:cubicBezTo>
                  <a:cubicBezTo>
                    <a:pt x="7" y="894"/>
                    <a:pt x="7" y="894"/>
                    <a:pt x="8" y="894"/>
                  </a:cubicBezTo>
                  <a:cubicBezTo>
                    <a:pt x="8" y="896"/>
                    <a:pt x="8" y="896"/>
                    <a:pt x="8" y="896"/>
                  </a:cubicBezTo>
                  <a:cubicBezTo>
                    <a:pt x="7" y="896"/>
                    <a:pt x="7" y="896"/>
                    <a:pt x="7" y="896"/>
                  </a:cubicBezTo>
                  <a:cubicBezTo>
                    <a:pt x="7" y="896"/>
                    <a:pt x="8" y="897"/>
                    <a:pt x="8" y="898"/>
                  </a:cubicBezTo>
                  <a:cubicBezTo>
                    <a:pt x="8" y="900"/>
                    <a:pt x="7" y="904"/>
                    <a:pt x="7" y="905"/>
                  </a:cubicBezTo>
                  <a:cubicBezTo>
                    <a:pt x="8" y="907"/>
                    <a:pt x="7" y="908"/>
                    <a:pt x="7" y="910"/>
                  </a:cubicBezTo>
                  <a:cubicBezTo>
                    <a:pt x="7" y="912"/>
                    <a:pt x="7" y="912"/>
                    <a:pt x="7" y="912"/>
                  </a:cubicBezTo>
                  <a:cubicBezTo>
                    <a:pt x="7" y="913"/>
                    <a:pt x="7" y="913"/>
                    <a:pt x="7" y="913"/>
                  </a:cubicBezTo>
                  <a:cubicBezTo>
                    <a:pt x="7" y="913"/>
                    <a:pt x="8" y="913"/>
                    <a:pt x="8" y="914"/>
                  </a:cubicBezTo>
                  <a:cubicBezTo>
                    <a:pt x="8" y="915"/>
                    <a:pt x="7" y="915"/>
                    <a:pt x="8" y="917"/>
                  </a:cubicBezTo>
                  <a:cubicBezTo>
                    <a:pt x="8" y="918"/>
                    <a:pt x="8" y="920"/>
                    <a:pt x="7" y="921"/>
                  </a:cubicBezTo>
                  <a:cubicBezTo>
                    <a:pt x="7" y="922"/>
                    <a:pt x="7" y="922"/>
                    <a:pt x="8" y="922"/>
                  </a:cubicBezTo>
                  <a:cubicBezTo>
                    <a:pt x="8" y="924"/>
                    <a:pt x="8" y="925"/>
                    <a:pt x="7" y="925"/>
                  </a:cubicBezTo>
                  <a:cubicBezTo>
                    <a:pt x="7" y="926"/>
                    <a:pt x="7" y="926"/>
                    <a:pt x="8" y="926"/>
                  </a:cubicBezTo>
                  <a:cubicBezTo>
                    <a:pt x="8" y="927"/>
                    <a:pt x="7" y="928"/>
                    <a:pt x="7" y="929"/>
                  </a:cubicBezTo>
                  <a:cubicBezTo>
                    <a:pt x="7" y="930"/>
                    <a:pt x="8" y="931"/>
                    <a:pt x="8" y="931"/>
                  </a:cubicBezTo>
                  <a:cubicBezTo>
                    <a:pt x="8" y="932"/>
                    <a:pt x="7" y="932"/>
                    <a:pt x="7" y="932"/>
                  </a:cubicBezTo>
                  <a:cubicBezTo>
                    <a:pt x="7" y="933"/>
                    <a:pt x="8" y="933"/>
                    <a:pt x="8" y="933"/>
                  </a:cubicBezTo>
                  <a:cubicBezTo>
                    <a:pt x="8" y="934"/>
                    <a:pt x="8" y="934"/>
                    <a:pt x="8" y="935"/>
                  </a:cubicBezTo>
                  <a:cubicBezTo>
                    <a:pt x="8" y="935"/>
                    <a:pt x="8" y="936"/>
                    <a:pt x="8" y="937"/>
                  </a:cubicBezTo>
                  <a:cubicBezTo>
                    <a:pt x="8" y="937"/>
                    <a:pt x="7" y="937"/>
                    <a:pt x="7" y="937"/>
                  </a:cubicBezTo>
                  <a:cubicBezTo>
                    <a:pt x="7" y="938"/>
                    <a:pt x="8" y="938"/>
                    <a:pt x="8" y="938"/>
                  </a:cubicBezTo>
                  <a:cubicBezTo>
                    <a:pt x="8" y="939"/>
                    <a:pt x="7" y="941"/>
                    <a:pt x="7" y="942"/>
                  </a:cubicBezTo>
                  <a:cubicBezTo>
                    <a:pt x="7" y="942"/>
                    <a:pt x="7" y="943"/>
                    <a:pt x="8" y="943"/>
                  </a:cubicBezTo>
                  <a:cubicBezTo>
                    <a:pt x="8" y="945"/>
                    <a:pt x="7" y="947"/>
                    <a:pt x="7" y="948"/>
                  </a:cubicBezTo>
                  <a:cubicBezTo>
                    <a:pt x="7" y="949"/>
                    <a:pt x="7" y="949"/>
                    <a:pt x="7" y="950"/>
                  </a:cubicBezTo>
                  <a:cubicBezTo>
                    <a:pt x="7" y="950"/>
                    <a:pt x="7" y="950"/>
                    <a:pt x="7" y="950"/>
                  </a:cubicBezTo>
                  <a:cubicBezTo>
                    <a:pt x="8" y="952"/>
                    <a:pt x="7" y="952"/>
                    <a:pt x="7" y="953"/>
                  </a:cubicBezTo>
                  <a:cubicBezTo>
                    <a:pt x="7" y="954"/>
                    <a:pt x="7" y="954"/>
                    <a:pt x="7" y="954"/>
                  </a:cubicBezTo>
                  <a:cubicBezTo>
                    <a:pt x="7" y="956"/>
                    <a:pt x="7" y="956"/>
                    <a:pt x="7" y="957"/>
                  </a:cubicBezTo>
                  <a:cubicBezTo>
                    <a:pt x="7" y="960"/>
                    <a:pt x="7" y="960"/>
                    <a:pt x="7" y="960"/>
                  </a:cubicBezTo>
                  <a:cubicBezTo>
                    <a:pt x="7" y="962"/>
                    <a:pt x="8" y="966"/>
                    <a:pt x="7" y="967"/>
                  </a:cubicBezTo>
                  <a:cubicBezTo>
                    <a:pt x="7" y="968"/>
                    <a:pt x="7" y="968"/>
                    <a:pt x="7" y="969"/>
                  </a:cubicBezTo>
                  <a:cubicBezTo>
                    <a:pt x="7" y="970"/>
                    <a:pt x="7" y="970"/>
                    <a:pt x="7" y="971"/>
                  </a:cubicBezTo>
                  <a:cubicBezTo>
                    <a:pt x="9" y="975"/>
                    <a:pt x="11" y="974"/>
                    <a:pt x="14" y="975"/>
                  </a:cubicBezTo>
                  <a:cubicBezTo>
                    <a:pt x="16" y="976"/>
                    <a:pt x="19" y="979"/>
                    <a:pt x="20" y="981"/>
                  </a:cubicBezTo>
                  <a:cubicBezTo>
                    <a:pt x="21" y="982"/>
                    <a:pt x="22" y="982"/>
                    <a:pt x="22" y="982"/>
                  </a:cubicBezTo>
                  <a:cubicBezTo>
                    <a:pt x="22" y="983"/>
                    <a:pt x="23" y="985"/>
                    <a:pt x="23" y="985"/>
                  </a:cubicBezTo>
                  <a:cubicBezTo>
                    <a:pt x="24" y="987"/>
                    <a:pt x="24" y="988"/>
                    <a:pt x="24" y="990"/>
                  </a:cubicBezTo>
                  <a:cubicBezTo>
                    <a:pt x="23" y="996"/>
                    <a:pt x="18" y="997"/>
                    <a:pt x="14" y="1000"/>
                  </a:cubicBezTo>
                  <a:cubicBezTo>
                    <a:pt x="13" y="1000"/>
                    <a:pt x="13" y="1001"/>
                    <a:pt x="13" y="1001"/>
                  </a:cubicBezTo>
                  <a:cubicBezTo>
                    <a:pt x="11" y="1002"/>
                    <a:pt x="10" y="1004"/>
                    <a:pt x="9" y="1006"/>
                  </a:cubicBezTo>
                  <a:cubicBezTo>
                    <a:pt x="8" y="1006"/>
                    <a:pt x="8" y="1007"/>
                    <a:pt x="7" y="1007"/>
                  </a:cubicBezTo>
                  <a:cubicBezTo>
                    <a:pt x="7" y="1007"/>
                    <a:pt x="7" y="1008"/>
                    <a:pt x="7" y="1008"/>
                  </a:cubicBezTo>
                  <a:cubicBezTo>
                    <a:pt x="6" y="1010"/>
                    <a:pt x="5" y="1011"/>
                    <a:pt x="5" y="1013"/>
                  </a:cubicBezTo>
                  <a:cubicBezTo>
                    <a:pt x="4" y="1014"/>
                    <a:pt x="5" y="1015"/>
                    <a:pt x="4" y="1015"/>
                  </a:cubicBezTo>
                  <a:cubicBezTo>
                    <a:pt x="4" y="1016"/>
                    <a:pt x="4" y="1016"/>
                    <a:pt x="4" y="1016"/>
                  </a:cubicBezTo>
                  <a:cubicBezTo>
                    <a:pt x="4" y="1017"/>
                    <a:pt x="4" y="1017"/>
                    <a:pt x="4" y="1017"/>
                  </a:cubicBezTo>
                  <a:cubicBezTo>
                    <a:pt x="3" y="1018"/>
                    <a:pt x="2" y="1018"/>
                    <a:pt x="2" y="1019"/>
                  </a:cubicBezTo>
                  <a:cubicBezTo>
                    <a:pt x="2" y="1020"/>
                    <a:pt x="3" y="1021"/>
                    <a:pt x="3" y="1021"/>
                  </a:cubicBezTo>
                  <a:cubicBezTo>
                    <a:pt x="3" y="1023"/>
                    <a:pt x="2" y="1025"/>
                    <a:pt x="2" y="1027"/>
                  </a:cubicBezTo>
                  <a:cubicBezTo>
                    <a:pt x="3" y="1028"/>
                    <a:pt x="3" y="1030"/>
                    <a:pt x="3" y="1032"/>
                  </a:cubicBezTo>
                  <a:cubicBezTo>
                    <a:pt x="3" y="1036"/>
                    <a:pt x="3" y="1036"/>
                    <a:pt x="3" y="1036"/>
                  </a:cubicBezTo>
                  <a:cubicBezTo>
                    <a:pt x="3" y="1037"/>
                    <a:pt x="2" y="1038"/>
                    <a:pt x="2" y="1038"/>
                  </a:cubicBezTo>
                  <a:cubicBezTo>
                    <a:pt x="2" y="1039"/>
                    <a:pt x="3" y="1039"/>
                    <a:pt x="3" y="1040"/>
                  </a:cubicBezTo>
                  <a:cubicBezTo>
                    <a:pt x="3" y="1040"/>
                    <a:pt x="3" y="1041"/>
                    <a:pt x="2" y="1041"/>
                  </a:cubicBezTo>
                  <a:cubicBezTo>
                    <a:pt x="2" y="1041"/>
                    <a:pt x="3" y="1044"/>
                    <a:pt x="3" y="1044"/>
                  </a:cubicBezTo>
                  <a:cubicBezTo>
                    <a:pt x="3" y="1046"/>
                    <a:pt x="3" y="1046"/>
                    <a:pt x="2" y="1047"/>
                  </a:cubicBezTo>
                  <a:cubicBezTo>
                    <a:pt x="2" y="1048"/>
                    <a:pt x="2" y="1048"/>
                    <a:pt x="2" y="1048"/>
                  </a:cubicBezTo>
                  <a:cubicBezTo>
                    <a:pt x="3" y="1049"/>
                    <a:pt x="3" y="1048"/>
                    <a:pt x="3" y="1048"/>
                  </a:cubicBezTo>
                  <a:cubicBezTo>
                    <a:pt x="3" y="1048"/>
                    <a:pt x="3" y="1048"/>
                    <a:pt x="3" y="1048"/>
                  </a:cubicBezTo>
                  <a:cubicBezTo>
                    <a:pt x="3" y="1051"/>
                    <a:pt x="3" y="1051"/>
                    <a:pt x="3" y="1051"/>
                  </a:cubicBezTo>
                  <a:cubicBezTo>
                    <a:pt x="3" y="1052"/>
                    <a:pt x="2" y="1052"/>
                    <a:pt x="2" y="1053"/>
                  </a:cubicBezTo>
                  <a:cubicBezTo>
                    <a:pt x="2" y="1053"/>
                    <a:pt x="3" y="1054"/>
                    <a:pt x="3" y="1054"/>
                  </a:cubicBezTo>
                  <a:cubicBezTo>
                    <a:pt x="3" y="1055"/>
                    <a:pt x="3" y="1059"/>
                    <a:pt x="3" y="1060"/>
                  </a:cubicBezTo>
                  <a:cubicBezTo>
                    <a:pt x="3" y="1061"/>
                    <a:pt x="3" y="1061"/>
                    <a:pt x="3" y="1062"/>
                  </a:cubicBezTo>
                  <a:cubicBezTo>
                    <a:pt x="3" y="1065"/>
                    <a:pt x="3" y="1068"/>
                    <a:pt x="3" y="1070"/>
                  </a:cubicBezTo>
                  <a:cubicBezTo>
                    <a:pt x="2" y="1071"/>
                    <a:pt x="3" y="1072"/>
                    <a:pt x="3" y="1073"/>
                  </a:cubicBezTo>
                  <a:cubicBezTo>
                    <a:pt x="3" y="1074"/>
                    <a:pt x="3" y="1074"/>
                    <a:pt x="3" y="1074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2"/>
                    <a:pt x="2" y="1072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5"/>
                    <a:pt x="2" y="1074"/>
                    <a:pt x="3" y="1075"/>
                  </a:cubicBezTo>
                  <a:cubicBezTo>
                    <a:pt x="3" y="1075"/>
                    <a:pt x="3" y="1078"/>
                    <a:pt x="3" y="1078"/>
                  </a:cubicBezTo>
                  <a:cubicBezTo>
                    <a:pt x="2" y="1079"/>
                    <a:pt x="2" y="1079"/>
                    <a:pt x="2" y="1079"/>
                  </a:cubicBezTo>
                  <a:cubicBezTo>
                    <a:pt x="2" y="1080"/>
                    <a:pt x="2" y="1080"/>
                    <a:pt x="2" y="1081"/>
                  </a:cubicBezTo>
                  <a:cubicBezTo>
                    <a:pt x="3" y="1083"/>
                    <a:pt x="2" y="1086"/>
                    <a:pt x="2" y="1088"/>
                  </a:cubicBezTo>
                  <a:cubicBezTo>
                    <a:pt x="2" y="1089"/>
                    <a:pt x="2" y="1091"/>
                    <a:pt x="2" y="1092"/>
                  </a:cubicBezTo>
                  <a:cubicBezTo>
                    <a:pt x="3" y="1093"/>
                    <a:pt x="2" y="1094"/>
                    <a:pt x="2" y="1095"/>
                  </a:cubicBezTo>
                  <a:cubicBezTo>
                    <a:pt x="2" y="1095"/>
                    <a:pt x="3" y="1095"/>
                    <a:pt x="3" y="1095"/>
                  </a:cubicBezTo>
                  <a:cubicBezTo>
                    <a:pt x="3" y="1096"/>
                    <a:pt x="2" y="1097"/>
                    <a:pt x="2" y="1098"/>
                  </a:cubicBezTo>
                  <a:cubicBezTo>
                    <a:pt x="2" y="1099"/>
                    <a:pt x="3" y="1099"/>
                    <a:pt x="3" y="1100"/>
                  </a:cubicBezTo>
                  <a:cubicBezTo>
                    <a:pt x="3" y="1102"/>
                    <a:pt x="3" y="1102"/>
                    <a:pt x="3" y="1102"/>
                  </a:cubicBezTo>
                  <a:cubicBezTo>
                    <a:pt x="3" y="1103"/>
                    <a:pt x="3" y="1105"/>
                    <a:pt x="4" y="1106"/>
                  </a:cubicBezTo>
                  <a:cubicBezTo>
                    <a:pt x="4" y="1107"/>
                    <a:pt x="3" y="1108"/>
                    <a:pt x="3" y="1109"/>
                  </a:cubicBezTo>
                  <a:cubicBezTo>
                    <a:pt x="4" y="1111"/>
                    <a:pt x="4" y="1114"/>
                    <a:pt x="5" y="1116"/>
                  </a:cubicBezTo>
                  <a:cubicBezTo>
                    <a:pt x="5" y="1116"/>
                    <a:pt x="4" y="1117"/>
                    <a:pt x="4" y="1117"/>
                  </a:cubicBezTo>
                  <a:cubicBezTo>
                    <a:pt x="5" y="1120"/>
                    <a:pt x="6" y="1123"/>
                    <a:pt x="8" y="1125"/>
                  </a:cubicBezTo>
                  <a:cubicBezTo>
                    <a:pt x="8" y="1125"/>
                    <a:pt x="10" y="1127"/>
                    <a:pt x="10" y="1127"/>
                  </a:cubicBezTo>
                  <a:cubicBezTo>
                    <a:pt x="11" y="1128"/>
                    <a:pt x="12" y="1127"/>
                    <a:pt x="13" y="1128"/>
                  </a:cubicBezTo>
                  <a:cubicBezTo>
                    <a:pt x="13" y="1128"/>
                    <a:pt x="14" y="1129"/>
                    <a:pt x="15" y="1129"/>
                  </a:cubicBezTo>
                  <a:cubicBezTo>
                    <a:pt x="17" y="1131"/>
                    <a:pt x="21" y="1132"/>
                    <a:pt x="25" y="1133"/>
                  </a:cubicBezTo>
                  <a:cubicBezTo>
                    <a:pt x="27" y="1134"/>
                    <a:pt x="29" y="1134"/>
                    <a:pt x="32" y="1134"/>
                  </a:cubicBezTo>
                  <a:cubicBezTo>
                    <a:pt x="40" y="1136"/>
                    <a:pt x="49" y="1136"/>
                    <a:pt x="57" y="1138"/>
                  </a:cubicBezTo>
                  <a:cubicBezTo>
                    <a:pt x="59" y="1139"/>
                    <a:pt x="62" y="1139"/>
                    <a:pt x="65" y="1139"/>
                  </a:cubicBezTo>
                  <a:cubicBezTo>
                    <a:pt x="68" y="1140"/>
                    <a:pt x="72" y="1140"/>
                    <a:pt x="75" y="1141"/>
                  </a:cubicBezTo>
                  <a:cubicBezTo>
                    <a:pt x="79" y="1142"/>
                    <a:pt x="83" y="1141"/>
                    <a:pt x="86" y="1142"/>
                  </a:cubicBezTo>
                  <a:cubicBezTo>
                    <a:pt x="87" y="1142"/>
                    <a:pt x="88" y="1142"/>
                    <a:pt x="89" y="1142"/>
                  </a:cubicBezTo>
                  <a:cubicBezTo>
                    <a:pt x="93" y="1143"/>
                    <a:pt x="98" y="1143"/>
                    <a:pt x="103" y="1144"/>
                  </a:cubicBezTo>
                  <a:cubicBezTo>
                    <a:pt x="104" y="1144"/>
                    <a:pt x="106" y="1144"/>
                    <a:pt x="108" y="1144"/>
                  </a:cubicBezTo>
                  <a:cubicBezTo>
                    <a:pt x="109" y="1145"/>
                    <a:pt x="111" y="1144"/>
                    <a:pt x="112" y="1145"/>
                  </a:cubicBezTo>
                  <a:cubicBezTo>
                    <a:pt x="115" y="1145"/>
                    <a:pt x="117" y="1145"/>
                    <a:pt x="120" y="1145"/>
                  </a:cubicBezTo>
                  <a:cubicBezTo>
                    <a:pt x="124" y="1146"/>
                    <a:pt x="128" y="1145"/>
                    <a:pt x="132" y="1146"/>
                  </a:cubicBezTo>
                  <a:cubicBezTo>
                    <a:pt x="134" y="1146"/>
                    <a:pt x="135" y="1146"/>
                    <a:pt x="137" y="1146"/>
                  </a:cubicBezTo>
                  <a:cubicBezTo>
                    <a:pt x="138" y="1146"/>
                    <a:pt x="140" y="1146"/>
                    <a:pt x="142" y="1146"/>
                  </a:cubicBezTo>
                  <a:cubicBezTo>
                    <a:pt x="145" y="1147"/>
                    <a:pt x="148" y="1146"/>
                    <a:pt x="151" y="1147"/>
                  </a:cubicBezTo>
                  <a:cubicBezTo>
                    <a:pt x="155" y="1147"/>
                    <a:pt x="155" y="1147"/>
                    <a:pt x="155" y="1147"/>
                  </a:cubicBezTo>
                  <a:cubicBezTo>
                    <a:pt x="157" y="1147"/>
                    <a:pt x="159" y="1147"/>
                    <a:pt x="161" y="1147"/>
                  </a:cubicBezTo>
                  <a:cubicBezTo>
                    <a:pt x="164" y="1147"/>
                    <a:pt x="164" y="1147"/>
                    <a:pt x="164" y="1147"/>
                  </a:cubicBezTo>
                  <a:cubicBezTo>
                    <a:pt x="166" y="1148"/>
                    <a:pt x="168" y="1147"/>
                    <a:pt x="170" y="1147"/>
                  </a:cubicBezTo>
                  <a:cubicBezTo>
                    <a:pt x="172" y="1148"/>
                    <a:pt x="174" y="1148"/>
                    <a:pt x="176" y="1148"/>
                  </a:cubicBezTo>
                  <a:cubicBezTo>
                    <a:pt x="204" y="1148"/>
                    <a:pt x="204" y="1148"/>
                    <a:pt x="204" y="1148"/>
                  </a:cubicBezTo>
                  <a:cubicBezTo>
                    <a:pt x="206" y="1148"/>
                    <a:pt x="209" y="1148"/>
                    <a:pt x="211" y="1147"/>
                  </a:cubicBezTo>
                  <a:cubicBezTo>
                    <a:pt x="213" y="1147"/>
                    <a:pt x="213" y="1147"/>
                    <a:pt x="213" y="1147"/>
                  </a:cubicBezTo>
                  <a:cubicBezTo>
                    <a:pt x="216" y="1147"/>
                    <a:pt x="219" y="1148"/>
                    <a:pt x="222" y="1147"/>
                  </a:cubicBezTo>
                  <a:cubicBezTo>
                    <a:pt x="225" y="1147"/>
                    <a:pt x="225" y="1147"/>
                    <a:pt x="225" y="1147"/>
                  </a:cubicBezTo>
                  <a:cubicBezTo>
                    <a:pt x="227" y="1147"/>
                    <a:pt x="229" y="1147"/>
                    <a:pt x="231" y="1147"/>
                  </a:cubicBezTo>
                  <a:cubicBezTo>
                    <a:pt x="232" y="1147"/>
                    <a:pt x="234" y="1147"/>
                    <a:pt x="236" y="1147"/>
                  </a:cubicBezTo>
                  <a:cubicBezTo>
                    <a:pt x="241" y="1147"/>
                    <a:pt x="241" y="1147"/>
                    <a:pt x="241" y="1147"/>
                  </a:cubicBezTo>
                  <a:cubicBezTo>
                    <a:pt x="242" y="1147"/>
                    <a:pt x="244" y="1147"/>
                    <a:pt x="246" y="1147"/>
                  </a:cubicBezTo>
                  <a:cubicBezTo>
                    <a:pt x="247" y="1147"/>
                    <a:pt x="249" y="1147"/>
                    <a:pt x="250" y="1147"/>
                  </a:cubicBezTo>
                  <a:cubicBezTo>
                    <a:pt x="254" y="1146"/>
                    <a:pt x="258" y="1147"/>
                    <a:pt x="261" y="1146"/>
                  </a:cubicBezTo>
                  <a:cubicBezTo>
                    <a:pt x="264" y="1146"/>
                    <a:pt x="267" y="1146"/>
                    <a:pt x="270" y="1146"/>
                  </a:cubicBezTo>
                  <a:cubicBezTo>
                    <a:pt x="272" y="1146"/>
                    <a:pt x="273" y="1146"/>
                    <a:pt x="275" y="1146"/>
                  </a:cubicBezTo>
                  <a:cubicBezTo>
                    <a:pt x="276" y="1145"/>
                    <a:pt x="278" y="1146"/>
                    <a:pt x="280" y="1145"/>
                  </a:cubicBezTo>
                  <a:cubicBezTo>
                    <a:pt x="284" y="1144"/>
                    <a:pt x="289" y="1145"/>
                    <a:pt x="294" y="1144"/>
                  </a:cubicBezTo>
                  <a:cubicBezTo>
                    <a:pt x="297" y="1144"/>
                    <a:pt x="301" y="1144"/>
                    <a:pt x="305" y="1143"/>
                  </a:cubicBezTo>
                  <a:cubicBezTo>
                    <a:pt x="308" y="1143"/>
                    <a:pt x="311" y="1143"/>
                    <a:pt x="314" y="1142"/>
                  </a:cubicBezTo>
                  <a:cubicBezTo>
                    <a:pt x="320" y="1141"/>
                    <a:pt x="327" y="1141"/>
                    <a:pt x="333" y="1139"/>
                  </a:cubicBezTo>
                  <a:cubicBezTo>
                    <a:pt x="335" y="1139"/>
                    <a:pt x="336" y="1139"/>
                    <a:pt x="338" y="1139"/>
                  </a:cubicBezTo>
                  <a:cubicBezTo>
                    <a:pt x="341" y="1138"/>
                    <a:pt x="344" y="1138"/>
                    <a:pt x="347" y="1137"/>
                  </a:cubicBezTo>
                  <a:cubicBezTo>
                    <a:pt x="355" y="1135"/>
                    <a:pt x="363" y="1134"/>
                    <a:pt x="370" y="1131"/>
                  </a:cubicBezTo>
                  <a:cubicBezTo>
                    <a:pt x="373" y="1130"/>
                    <a:pt x="376" y="1130"/>
                    <a:pt x="379" y="1129"/>
                  </a:cubicBezTo>
                  <a:cubicBezTo>
                    <a:pt x="381" y="1128"/>
                    <a:pt x="382" y="1126"/>
                    <a:pt x="384" y="1126"/>
                  </a:cubicBezTo>
                  <a:cubicBezTo>
                    <a:pt x="384" y="1126"/>
                    <a:pt x="385" y="1126"/>
                    <a:pt x="385" y="1126"/>
                  </a:cubicBezTo>
                  <a:cubicBezTo>
                    <a:pt x="386" y="1126"/>
                    <a:pt x="386" y="1126"/>
                    <a:pt x="386" y="1125"/>
                  </a:cubicBezTo>
                  <a:cubicBezTo>
                    <a:pt x="387" y="1125"/>
                    <a:pt x="387" y="1124"/>
                    <a:pt x="387" y="1124"/>
                  </a:cubicBezTo>
                  <a:cubicBezTo>
                    <a:pt x="387" y="1123"/>
                    <a:pt x="389" y="1123"/>
                    <a:pt x="389" y="1122"/>
                  </a:cubicBezTo>
                  <a:cubicBezTo>
                    <a:pt x="390" y="1122"/>
                    <a:pt x="390" y="1121"/>
                    <a:pt x="390" y="1121"/>
                  </a:cubicBezTo>
                  <a:cubicBezTo>
                    <a:pt x="390" y="1120"/>
                    <a:pt x="390" y="1120"/>
                    <a:pt x="390" y="1120"/>
                  </a:cubicBezTo>
                  <a:cubicBezTo>
                    <a:pt x="390" y="1120"/>
                    <a:pt x="391" y="1120"/>
                    <a:pt x="391" y="1120"/>
                  </a:cubicBezTo>
                  <a:cubicBezTo>
                    <a:pt x="392" y="1120"/>
                    <a:pt x="392" y="1119"/>
                    <a:pt x="393" y="1119"/>
                  </a:cubicBezTo>
                  <a:cubicBezTo>
                    <a:pt x="393" y="1118"/>
                    <a:pt x="393" y="1117"/>
                    <a:pt x="393" y="1116"/>
                  </a:cubicBezTo>
                  <a:cubicBezTo>
                    <a:pt x="393" y="1116"/>
                    <a:pt x="392" y="1115"/>
                    <a:pt x="392" y="1115"/>
                  </a:cubicBezTo>
                  <a:cubicBezTo>
                    <a:pt x="393" y="1114"/>
                    <a:pt x="394" y="1113"/>
                    <a:pt x="394" y="1112"/>
                  </a:cubicBezTo>
                  <a:cubicBezTo>
                    <a:pt x="394" y="1112"/>
                    <a:pt x="394" y="1110"/>
                    <a:pt x="394" y="1110"/>
                  </a:cubicBezTo>
                  <a:cubicBezTo>
                    <a:pt x="394" y="1109"/>
                    <a:pt x="394" y="1109"/>
                    <a:pt x="394" y="1108"/>
                  </a:cubicBezTo>
                  <a:cubicBezTo>
                    <a:pt x="394" y="1107"/>
                    <a:pt x="395" y="1107"/>
                    <a:pt x="395" y="1106"/>
                  </a:cubicBezTo>
                  <a:cubicBezTo>
                    <a:pt x="396" y="1104"/>
                    <a:pt x="394" y="1102"/>
                    <a:pt x="394" y="1100"/>
                  </a:cubicBezTo>
                  <a:cubicBezTo>
                    <a:pt x="395" y="1098"/>
                    <a:pt x="396" y="1097"/>
                    <a:pt x="396" y="1096"/>
                  </a:cubicBezTo>
                  <a:cubicBezTo>
                    <a:pt x="396" y="1095"/>
                    <a:pt x="395" y="1092"/>
                    <a:pt x="395" y="1091"/>
                  </a:cubicBezTo>
                  <a:cubicBezTo>
                    <a:pt x="395" y="1090"/>
                    <a:pt x="395" y="1089"/>
                    <a:pt x="396" y="1088"/>
                  </a:cubicBezTo>
                  <a:cubicBezTo>
                    <a:pt x="396" y="1087"/>
                    <a:pt x="395" y="1087"/>
                    <a:pt x="395" y="1086"/>
                  </a:cubicBezTo>
                  <a:cubicBezTo>
                    <a:pt x="396" y="1085"/>
                    <a:pt x="397" y="1085"/>
                    <a:pt x="397" y="1084"/>
                  </a:cubicBezTo>
                  <a:cubicBezTo>
                    <a:pt x="397" y="1082"/>
                    <a:pt x="395" y="1080"/>
                    <a:pt x="396" y="1079"/>
                  </a:cubicBezTo>
                  <a:cubicBezTo>
                    <a:pt x="396" y="1078"/>
                    <a:pt x="396" y="1077"/>
                    <a:pt x="397" y="1076"/>
                  </a:cubicBezTo>
                  <a:cubicBezTo>
                    <a:pt x="397" y="1075"/>
                    <a:pt x="397" y="1075"/>
                    <a:pt x="397" y="1074"/>
                  </a:cubicBezTo>
                  <a:cubicBezTo>
                    <a:pt x="397" y="1073"/>
                    <a:pt x="396" y="1072"/>
                    <a:pt x="395" y="1072"/>
                  </a:cubicBezTo>
                  <a:cubicBezTo>
                    <a:pt x="395" y="1072"/>
                    <a:pt x="396" y="1069"/>
                    <a:pt x="396" y="1069"/>
                  </a:cubicBezTo>
                  <a:cubicBezTo>
                    <a:pt x="396" y="1069"/>
                    <a:pt x="396" y="1069"/>
                    <a:pt x="396" y="1069"/>
                  </a:cubicBezTo>
                  <a:cubicBezTo>
                    <a:pt x="397" y="1068"/>
                    <a:pt x="398" y="1067"/>
                    <a:pt x="398" y="1066"/>
                  </a:cubicBezTo>
                  <a:cubicBezTo>
                    <a:pt x="398" y="1065"/>
                    <a:pt x="397" y="1064"/>
                    <a:pt x="397" y="1063"/>
                  </a:cubicBezTo>
                  <a:cubicBezTo>
                    <a:pt x="397" y="1063"/>
                    <a:pt x="396" y="1063"/>
                    <a:pt x="396" y="1062"/>
                  </a:cubicBezTo>
                  <a:close/>
                  <a:moveTo>
                    <a:pt x="385" y="325"/>
                  </a:moveTo>
                  <a:cubicBezTo>
                    <a:pt x="386" y="325"/>
                    <a:pt x="387" y="325"/>
                    <a:pt x="387" y="325"/>
                  </a:cubicBezTo>
                  <a:cubicBezTo>
                    <a:pt x="388" y="325"/>
                    <a:pt x="388" y="325"/>
                    <a:pt x="388" y="325"/>
                  </a:cubicBezTo>
                  <a:cubicBezTo>
                    <a:pt x="388" y="326"/>
                    <a:pt x="388" y="326"/>
                    <a:pt x="388" y="326"/>
                  </a:cubicBezTo>
                  <a:cubicBezTo>
                    <a:pt x="387" y="326"/>
                    <a:pt x="386" y="326"/>
                    <a:pt x="386" y="326"/>
                  </a:cubicBezTo>
                  <a:cubicBezTo>
                    <a:pt x="385" y="326"/>
                    <a:pt x="385" y="326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30"/>
            <p:cNvSpPr>
              <a:spLocks/>
            </p:cNvSpPr>
            <p:nvPr userDrawn="1"/>
          </p:nvSpPr>
          <p:spPr bwMode="auto">
            <a:xfrm>
              <a:off x="-1169570" y="-3211095"/>
              <a:ext cx="804863" cy="2500313"/>
            </a:xfrm>
            <a:custGeom>
              <a:avLst/>
              <a:gdLst>
                <a:gd name="T0" fmla="*/ 92 w 376"/>
                <a:gd name="T1" fmla="*/ 13 h 1167"/>
                <a:gd name="T2" fmla="*/ 89 w 376"/>
                <a:gd name="T3" fmla="*/ 22 h 1167"/>
                <a:gd name="T4" fmla="*/ 88 w 376"/>
                <a:gd name="T5" fmla="*/ 55 h 1167"/>
                <a:gd name="T6" fmla="*/ 84 w 376"/>
                <a:gd name="T7" fmla="*/ 67 h 1167"/>
                <a:gd name="T8" fmla="*/ 83 w 376"/>
                <a:gd name="T9" fmla="*/ 81 h 1167"/>
                <a:gd name="T10" fmla="*/ 82 w 376"/>
                <a:gd name="T11" fmla="*/ 99 h 1167"/>
                <a:gd name="T12" fmla="*/ 83 w 376"/>
                <a:gd name="T13" fmla="*/ 107 h 1167"/>
                <a:gd name="T14" fmla="*/ 93 w 376"/>
                <a:gd name="T15" fmla="*/ 114 h 1167"/>
                <a:gd name="T16" fmla="*/ 102 w 376"/>
                <a:gd name="T17" fmla="*/ 132 h 1167"/>
                <a:gd name="T18" fmla="*/ 96 w 376"/>
                <a:gd name="T19" fmla="*/ 235 h 1167"/>
                <a:gd name="T20" fmla="*/ 67 w 376"/>
                <a:gd name="T21" fmla="*/ 340 h 1167"/>
                <a:gd name="T22" fmla="*/ 13 w 376"/>
                <a:gd name="T23" fmla="*/ 465 h 1167"/>
                <a:gd name="T24" fmla="*/ 5 w 376"/>
                <a:gd name="T25" fmla="*/ 564 h 1167"/>
                <a:gd name="T26" fmla="*/ 25 w 376"/>
                <a:gd name="T27" fmla="*/ 585 h 1167"/>
                <a:gd name="T28" fmla="*/ 40 w 376"/>
                <a:gd name="T29" fmla="*/ 590 h 1167"/>
                <a:gd name="T30" fmla="*/ 42 w 376"/>
                <a:gd name="T31" fmla="*/ 593 h 1167"/>
                <a:gd name="T32" fmla="*/ 18 w 376"/>
                <a:gd name="T33" fmla="*/ 610 h 1167"/>
                <a:gd name="T34" fmla="*/ 14 w 376"/>
                <a:gd name="T35" fmla="*/ 624 h 1167"/>
                <a:gd name="T36" fmla="*/ 11 w 376"/>
                <a:gd name="T37" fmla="*/ 1020 h 1167"/>
                <a:gd name="T38" fmla="*/ 15 w 376"/>
                <a:gd name="T39" fmla="*/ 1033 h 1167"/>
                <a:gd name="T40" fmla="*/ 22 w 376"/>
                <a:gd name="T41" fmla="*/ 1041 h 1167"/>
                <a:gd name="T42" fmla="*/ 25 w 376"/>
                <a:gd name="T43" fmla="*/ 1044 h 1167"/>
                <a:gd name="T44" fmla="*/ 5 w 376"/>
                <a:gd name="T45" fmla="*/ 1067 h 1167"/>
                <a:gd name="T46" fmla="*/ 2 w 376"/>
                <a:gd name="T47" fmla="*/ 1102 h 1167"/>
                <a:gd name="T48" fmla="*/ 8 w 376"/>
                <a:gd name="T49" fmla="*/ 1136 h 1167"/>
                <a:gd name="T50" fmla="*/ 69 w 376"/>
                <a:gd name="T51" fmla="*/ 1158 h 1167"/>
                <a:gd name="T52" fmla="*/ 229 w 376"/>
                <a:gd name="T53" fmla="*/ 1165 h 1167"/>
                <a:gd name="T54" fmla="*/ 358 w 376"/>
                <a:gd name="T55" fmla="*/ 1145 h 1167"/>
                <a:gd name="T56" fmla="*/ 373 w 376"/>
                <a:gd name="T57" fmla="*/ 1111 h 1167"/>
                <a:gd name="T58" fmla="*/ 371 w 376"/>
                <a:gd name="T59" fmla="*/ 1080 h 1167"/>
                <a:gd name="T60" fmla="*/ 348 w 376"/>
                <a:gd name="T61" fmla="*/ 1046 h 1167"/>
                <a:gd name="T62" fmla="*/ 357 w 376"/>
                <a:gd name="T63" fmla="*/ 1038 h 1167"/>
                <a:gd name="T64" fmla="*/ 364 w 376"/>
                <a:gd name="T65" fmla="*/ 1021 h 1167"/>
                <a:gd name="T66" fmla="*/ 359 w 376"/>
                <a:gd name="T67" fmla="*/ 621 h 1167"/>
                <a:gd name="T68" fmla="*/ 357 w 376"/>
                <a:gd name="T69" fmla="*/ 613 h 1167"/>
                <a:gd name="T70" fmla="*/ 351 w 376"/>
                <a:gd name="T71" fmla="*/ 607 h 1167"/>
                <a:gd name="T72" fmla="*/ 335 w 376"/>
                <a:gd name="T73" fmla="*/ 595 h 1167"/>
                <a:gd name="T74" fmla="*/ 343 w 376"/>
                <a:gd name="T75" fmla="*/ 589 h 1167"/>
                <a:gd name="T76" fmla="*/ 368 w 376"/>
                <a:gd name="T77" fmla="*/ 566 h 1167"/>
                <a:gd name="T78" fmla="*/ 367 w 376"/>
                <a:gd name="T79" fmla="*/ 493 h 1167"/>
                <a:gd name="T80" fmla="*/ 346 w 376"/>
                <a:gd name="T81" fmla="*/ 415 h 1167"/>
                <a:gd name="T82" fmla="*/ 308 w 376"/>
                <a:gd name="T83" fmla="*/ 339 h 1167"/>
                <a:gd name="T84" fmla="*/ 283 w 376"/>
                <a:gd name="T85" fmla="*/ 265 h 1167"/>
                <a:gd name="T86" fmla="*/ 274 w 376"/>
                <a:gd name="T87" fmla="*/ 196 h 1167"/>
                <a:gd name="T88" fmla="*/ 277 w 376"/>
                <a:gd name="T89" fmla="*/ 128 h 1167"/>
                <a:gd name="T90" fmla="*/ 294 w 376"/>
                <a:gd name="T91" fmla="*/ 109 h 1167"/>
                <a:gd name="T92" fmla="*/ 294 w 376"/>
                <a:gd name="T93" fmla="*/ 101 h 1167"/>
                <a:gd name="T94" fmla="*/ 292 w 376"/>
                <a:gd name="T95" fmla="*/ 69 h 1167"/>
                <a:gd name="T96" fmla="*/ 287 w 376"/>
                <a:gd name="T97" fmla="*/ 30 h 1167"/>
                <a:gd name="T98" fmla="*/ 281 w 376"/>
                <a:gd name="T99" fmla="*/ 10 h 1167"/>
                <a:gd name="T100" fmla="*/ 217 w 376"/>
                <a:gd name="T101" fmla="*/ 1 h 1167"/>
                <a:gd name="T102" fmla="*/ 103 w 376"/>
                <a:gd name="T103" fmla="*/ 6 h 1167"/>
                <a:gd name="T104" fmla="*/ 92 w 376"/>
                <a:gd name="T105" fmla="*/ 13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6" h="1167">
                  <a:moveTo>
                    <a:pt x="92" y="13"/>
                  </a:moveTo>
                  <a:cubicBezTo>
                    <a:pt x="92" y="13"/>
                    <a:pt x="90" y="19"/>
                    <a:pt x="89" y="22"/>
                  </a:cubicBezTo>
                  <a:cubicBezTo>
                    <a:pt x="89" y="23"/>
                    <a:pt x="89" y="42"/>
                    <a:pt x="88" y="55"/>
                  </a:cubicBezTo>
                  <a:cubicBezTo>
                    <a:pt x="87" y="61"/>
                    <a:pt x="84" y="65"/>
                    <a:pt x="84" y="67"/>
                  </a:cubicBezTo>
                  <a:cubicBezTo>
                    <a:pt x="82" y="72"/>
                    <a:pt x="83" y="75"/>
                    <a:pt x="83" y="81"/>
                  </a:cubicBezTo>
                  <a:cubicBezTo>
                    <a:pt x="83" y="86"/>
                    <a:pt x="84" y="94"/>
                    <a:pt x="82" y="99"/>
                  </a:cubicBezTo>
                  <a:cubicBezTo>
                    <a:pt x="82" y="104"/>
                    <a:pt x="81" y="105"/>
                    <a:pt x="83" y="107"/>
                  </a:cubicBezTo>
                  <a:cubicBezTo>
                    <a:pt x="85" y="110"/>
                    <a:pt x="89" y="111"/>
                    <a:pt x="93" y="114"/>
                  </a:cubicBezTo>
                  <a:cubicBezTo>
                    <a:pt x="97" y="117"/>
                    <a:pt x="101" y="129"/>
                    <a:pt x="102" y="132"/>
                  </a:cubicBezTo>
                  <a:cubicBezTo>
                    <a:pt x="102" y="136"/>
                    <a:pt x="102" y="198"/>
                    <a:pt x="96" y="235"/>
                  </a:cubicBezTo>
                  <a:cubicBezTo>
                    <a:pt x="91" y="272"/>
                    <a:pt x="86" y="300"/>
                    <a:pt x="67" y="340"/>
                  </a:cubicBezTo>
                  <a:cubicBezTo>
                    <a:pt x="48" y="379"/>
                    <a:pt x="25" y="410"/>
                    <a:pt x="13" y="465"/>
                  </a:cubicBezTo>
                  <a:cubicBezTo>
                    <a:pt x="2" y="521"/>
                    <a:pt x="3" y="553"/>
                    <a:pt x="5" y="564"/>
                  </a:cubicBezTo>
                  <a:cubicBezTo>
                    <a:pt x="7" y="575"/>
                    <a:pt x="18" y="582"/>
                    <a:pt x="25" y="585"/>
                  </a:cubicBezTo>
                  <a:cubicBezTo>
                    <a:pt x="31" y="587"/>
                    <a:pt x="37" y="589"/>
                    <a:pt x="40" y="590"/>
                  </a:cubicBezTo>
                  <a:cubicBezTo>
                    <a:pt x="43" y="592"/>
                    <a:pt x="44" y="593"/>
                    <a:pt x="42" y="593"/>
                  </a:cubicBezTo>
                  <a:cubicBezTo>
                    <a:pt x="39" y="594"/>
                    <a:pt x="24" y="597"/>
                    <a:pt x="18" y="610"/>
                  </a:cubicBezTo>
                  <a:cubicBezTo>
                    <a:pt x="11" y="623"/>
                    <a:pt x="14" y="624"/>
                    <a:pt x="14" y="624"/>
                  </a:cubicBezTo>
                  <a:cubicBezTo>
                    <a:pt x="11" y="1020"/>
                    <a:pt x="11" y="1020"/>
                    <a:pt x="11" y="1020"/>
                  </a:cubicBezTo>
                  <a:cubicBezTo>
                    <a:pt x="11" y="1020"/>
                    <a:pt x="11" y="1031"/>
                    <a:pt x="15" y="1033"/>
                  </a:cubicBezTo>
                  <a:cubicBezTo>
                    <a:pt x="18" y="1036"/>
                    <a:pt x="21" y="1039"/>
                    <a:pt x="22" y="1041"/>
                  </a:cubicBezTo>
                  <a:cubicBezTo>
                    <a:pt x="24" y="1043"/>
                    <a:pt x="25" y="1042"/>
                    <a:pt x="25" y="1044"/>
                  </a:cubicBezTo>
                  <a:cubicBezTo>
                    <a:pt x="25" y="1047"/>
                    <a:pt x="10" y="1054"/>
                    <a:pt x="5" y="1067"/>
                  </a:cubicBezTo>
                  <a:cubicBezTo>
                    <a:pt x="0" y="1079"/>
                    <a:pt x="3" y="1087"/>
                    <a:pt x="2" y="1102"/>
                  </a:cubicBezTo>
                  <a:cubicBezTo>
                    <a:pt x="2" y="1117"/>
                    <a:pt x="1" y="1130"/>
                    <a:pt x="8" y="1136"/>
                  </a:cubicBezTo>
                  <a:cubicBezTo>
                    <a:pt x="15" y="1142"/>
                    <a:pt x="24" y="1150"/>
                    <a:pt x="69" y="1158"/>
                  </a:cubicBezTo>
                  <a:cubicBezTo>
                    <a:pt x="115" y="1166"/>
                    <a:pt x="183" y="1167"/>
                    <a:pt x="229" y="1165"/>
                  </a:cubicBezTo>
                  <a:cubicBezTo>
                    <a:pt x="275" y="1163"/>
                    <a:pt x="331" y="1158"/>
                    <a:pt x="358" y="1145"/>
                  </a:cubicBezTo>
                  <a:cubicBezTo>
                    <a:pt x="376" y="1135"/>
                    <a:pt x="374" y="1118"/>
                    <a:pt x="373" y="1111"/>
                  </a:cubicBezTo>
                  <a:cubicBezTo>
                    <a:pt x="373" y="1104"/>
                    <a:pt x="372" y="1085"/>
                    <a:pt x="371" y="1080"/>
                  </a:cubicBezTo>
                  <a:cubicBezTo>
                    <a:pt x="364" y="1051"/>
                    <a:pt x="342" y="1056"/>
                    <a:pt x="348" y="1046"/>
                  </a:cubicBezTo>
                  <a:cubicBezTo>
                    <a:pt x="352" y="1041"/>
                    <a:pt x="355" y="1040"/>
                    <a:pt x="357" y="1038"/>
                  </a:cubicBezTo>
                  <a:cubicBezTo>
                    <a:pt x="360" y="1035"/>
                    <a:pt x="364" y="1033"/>
                    <a:pt x="364" y="1021"/>
                  </a:cubicBezTo>
                  <a:cubicBezTo>
                    <a:pt x="364" y="1008"/>
                    <a:pt x="359" y="621"/>
                    <a:pt x="359" y="621"/>
                  </a:cubicBezTo>
                  <a:cubicBezTo>
                    <a:pt x="359" y="621"/>
                    <a:pt x="359" y="617"/>
                    <a:pt x="357" y="613"/>
                  </a:cubicBezTo>
                  <a:cubicBezTo>
                    <a:pt x="355" y="611"/>
                    <a:pt x="352" y="608"/>
                    <a:pt x="351" y="607"/>
                  </a:cubicBezTo>
                  <a:cubicBezTo>
                    <a:pt x="344" y="600"/>
                    <a:pt x="335" y="597"/>
                    <a:pt x="335" y="595"/>
                  </a:cubicBezTo>
                  <a:cubicBezTo>
                    <a:pt x="336" y="592"/>
                    <a:pt x="338" y="592"/>
                    <a:pt x="343" y="589"/>
                  </a:cubicBezTo>
                  <a:cubicBezTo>
                    <a:pt x="348" y="586"/>
                    <a:pt x="363" y="583"/>
                    <a:pt x="368" y="566"/>
                  </a:cubicBezTo>
                  <a:cubicBezTo>
                    <a:pt x="372" y="551"/>
                    <a:pt x="370" y="512"/>
                    <a:pt x="367" y="493"/>
                  </a:cubicBezTo>
                  <a:cubicBezTo>
                    <a:pt x="363" y="473"/>
                    <a:pt x="356" y="438"/>
                    <a:pt x="346" y="415"/>
                  </a:cubicBezTo>
                  <a:cubicBezTo>
                    <a:pt x="331" y="378"/>
                    <a:pt x="316" y="356"/>
                    <a:pt x="308" y="339"/>
                  </a:cubicBezTo>
                  <a:cubicBezTo>
                    <a:pt x="300" y="321"/>
                    <a:pt x="288" y="291"/>
                    <a:pt x="283" y="265"/>
                  </a:cubicBezTo>
                  <a:cubicBezTo>
                    <a:pt x="279" y="239"/>
                    <a:pt x="275" y="224"/>
                    <a:pt x="274" y="196"/>
                  </a:cubicBezTo>
                  <a:cubicBezTo>
                    <a:pt x="273" y="168"/>
                    <a:pt x="274" y="135"/>
                    <a:pt x="277" y="128"/>
                  </a:cubicBezTo>
                  <a:cubicBezTo>
                    <a:pt x="280" y="119"/>
                    <a:pt x="292" y="111"/>
                    <a:pt x="294" y="109"/>
                  </a:cubicBezTo>
                  <a:cubicBezTo>
                    <a:pt x="296" y="104"/>
                    <a:pt x="295" y="105"/>
                    <a:pt x="294" y="101"/>
                  </a:cubicBezTo>
                  <a:cubicBezTo>
                    <a:pt x="292" y="97"/>
                    <a:pt x="292" y="79"/>
                    <a:pt x="292" y="69"/>
                  </a:cubicBezTo>
                  <a:cubicBezTo>
                    <a:pt x="290" y="63"/>
                    <a:pt x="289" y="68"/>
                    <a:pt x="287" y="30"/>
                  </a:cubicBezTo>
                  <a:cubicBezTo>
                    <a:pt x="286" y="16"/>
                    <a:pt x="286" y="13"/>
                    <a:pt x="281" y="10"/>
                  </a:cubicBezTo>
                  <a:cubicBezTo>
                    <a:pt x="276" y="6"/>
                    <a:pt x="257" y="3"/>
                    <a:pt x="217" y="1"/>
                  </a:cubicBezTo>
                  <a:cubicBezTo>
                    <a:pt x="177" y="0"/>
                    <a:pt x="121" y="0"/>
                    <a:pt x="103" y="6"/>
                  </a:cubicBezTo>
                  <a:cubicBezTo>
                    <a:pt x="91" y="9"/>
                    <a:pt x="92" y="13"/>
                    <a:pt x="92" y="13"/>
                  </a:cubicBezTo>
                  <a:close/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 userDrawn="1"/>
          </p:nvSpPr>
          <p:spPr bwMode="auto">
            <a:xfrm>
              <a:off x="7198143" y="-2965033"/>
              <a:ext cx="731838" cy="2252663"/>
            </a:xfrm>
            <a:custGeom>
              <a:avLst/>
              <a:gdLst>
                <a:gd name="T0" fmla="*/ 74 w 342"/>
                <a:gd name="T1" fmla="*/ 107 h 1051"/>
                <a:gd name="T2" fmla="*/ 67 w 342"/>
                <a:gd name="T3" fmla="*/ 110 h 1051"/>
                <a:gd name="T4" fmla="*/ 65 w 342"/>
                <a:gd name="T5" fmla="*/ 114 h 1051"/>
                <a:gd name="T6" fmla="*/ 68 w 342"/>
                <a:gd name="T7" fmla="*/ 119 h 1051"/>
                <a:gd name="T8" fmla="*/ 82 w 342"/>
                <a:gd name="T9" fmla="*/ 121 h 1051"/>
                <a:gd name="T10" fmla="*/ 84 w 342"/>
                <a:gd name="T11" fmla="*/ 125 h 1051"/>
                <a:gd name="T12" fmla="*/ 83 w 342"/>
                <a:gd name="T13" fmla="*/ 142 h 1051"/>
                <a:gd name="T14" fmla="*/ 80 w 342"/>
                <a:gd name="T15" fmla="*/ 147 h 1051"/>
                <a:gd name="T16" fmla="*/ 31 w 342"/>
                <a:gd name="T17" fmla="*/ 184 h 1051"/>
                <a:gd name="T18" fmla="*/ 7 w 342"/>
                <a:gd name="T19" fmla="*/ 209 h 1051"/>
                <a:gd name="T20" fmla="*/ 2 w 342"/>
                <a:gd name="T21" fmla="*/ 233 h 1051"/>
                <a:gd name="T22" fmla="*/ 5 w 342"/>
                <a:gd name="T23" fmla="*/ 266 h 1051"/>
                <a:gd name="T24" fmla="*/ 38 w 342"/>
                <a:gd name="T25" fmla="*/ 512 h 1051"/>
                <a:gd name="T26" fmla="*/ 37 w 342"/>
                <a:gd name="T27" fmla="*/ 530 h 1051"/>
                <a:gd name="T28" fmla="*/ 12 w 342"/>
                <a:gd name="T29" fmla="*/ 707 h 1051"/>
                <a:gd name="T30" fmla="*/ 4 w 342"/>
                <a:gd name="T31" fmla="*/ 961 h 1051"/>
                <a:gd name="T32" fmla="*/ 7 w 342"/>
                <a:gd name="T33" fmla="*/ 993 h 1051"/>
                <a:gd name="T34" fmla="*/ 26 w 342"/>
                <a:gd name="T35" fmla="*/ 1024 h 1051"/>
                <a:gd name="T36" fmla="*/ 89 w 342"/>
                <a:gd name="T37" fmla="*/ 1045 h 1051"/>
                <a:gd name="T38" fmla="*/ 172 w 342"/>
                <a:gd name="T39" fmla="*/ 1051 h 1051"/>
                <a:gd name="T40" fmla="*/ 278 w 342"/>
                <a:gd name="T41" fmla="*/ 1040 h 1051"/>
                <a:gd name="T42" fmla="*/ 319 w 342"/>
                <a:gd name="T43" fmla="*/ 1023 h 1051"/>
                <a:gd name="T44" fmla="*/ 341 w 342"/>
                <a:gd name="T45" fmla="*/ 950 h 1051"/>
                <a:gd name="T46" fmla="*/ 339 w 342"/>
                <a:gd name="T47" fmla="*/ 826 h 1051"/>
                <a:gd name="T48" fmla="*/ 326 w 342"/>
                <a:gd name="T49" fmla="*/ 647 h 1051"/>
                <a:gd name="T50" fmla="*/ 306 w 342"/>
                <a:gd name="T51" fmla="*/ 522 h 1051"/>
                <a:gd name="T52" fmla="*/ 307 w 342"/>
                <a:gd name="T53" fmla="*/ 498 h 1051"/>
                <a:gd name="T54" fmla="*/ 327 w 342"/>
                <a:gd name="T55" fmla="*/ 345 h 1051"/>
                <a:gd name="T56" fmla="*/ 342 w 342"/>
                <a:gd name="T57" fmla="*/ 233 h 1051"/>
                <a:gd name="T58" fmla="*/ 336 w 342"/>
                <a:gd name="T59" fmla="*/ 207 h 1051"/>
                <a:gd name="T60" fmla="*/ 308 w 342"/>
                <a:gd name="T61" fmla="*/ 180 h 1051"/>
                <a:gd name="T62" fmla="*/ 263 w 342"/>
                <a:gd name="T63" fmla="*/ 146 h 1051"/>
                <a:gd name="T64" fmla="*/ 260 w 342"/>
                <a:gd name="T65" fmla="*/ 139 h 1051"/>
                <a:gd name="T66" fmla="*/ 260 w 342"/>
                <a:gd name="T67" fmla="*/ 123 h 1051"/>
                <a:gd name="T68" fmla="*/ 263 w 342"/>
                <a:gd name="T69" fmla="*/ 121 h 1051"/>
                <a:gd name="T70" fmla="*/ 277 w 342"/>
                <a:gd name="T71" fmla="*/ 118 h 1051"/>
                <a:gd name="T72" fmla="*/ 280 w 342"/>
                <a:gd name="T73" fmla="*/ 114 h 1051"/>
                <a:gd name="T74" fmla="*/ 269 w 342"/>
                <a:gd name="T75" fmla="*/ 107 h 1051"/>
                <a:gd name="T76" fmla="*/ 278 w 342"/>
                <a:gd name="T77" fmla="*/ 102 h 1051"/>
                <a:gd name="T78" fmla="*/ 279 w 342"/>
                <a:gd name="T79" fmla="*/ 83 h 1051"/>
                <a:gd name="T80" fmla="*/ 278 w 342"/>
                <a:gd name="T81" fmla="*/ 77 h 1051"/>
                <a:gd name="T82" fmla="*/ 275 w 342"/>
                <a:gd name="T83" fmla="*/ 71 h 1051"/>
                <a:gd name="T84" fmla="*/ 276 w 342"/>
                <a:gd name="T85" fmla="*/ 65 h 1051"/>
                <a:gd name="T86" fmla="*/ 274 w 342"/>
                <a:gd name="T87" fmla="*/ 21 h 1051"/>
                <a:gd name="T88" fmla="*/ 266 w 342"/>
                <a:gd name="T89" fmla="*/ 12 h 1051"/>
                <a:gd name="T90" fmla="*/ 176 w 342"/>
                <a:gd name="T91" fmla="*/ 0 h 1051"/>
                <a:gd name="T92" fmla="*/ 86 w 342"/>
                <a:gd name="T93" fmla="*/ 9 h 1051"/>
                <a:gd name="T94" fmla="*/ 71 w 342"/>
                <a:gd name="T95" fmla="*/ 22 h 1051"/>
                <a:gd name="T96" fmla="*/ 70 w 342"/>
                <a:gd name="T97" fmla="*/ 70 h 1051"/>
                <a:gd name="T98" fmla="*/ 66 w 342"/>
                <a:gd name="T99" fmla="*/ 81 h 1051"/>
                <a:gd name="T100" fmla="*/ 66 w 342"/>
                <a:gd name="T101" fmla="*/ 102 h 1051"/>
                <a:gd name="T102" fmla="*/ 74 w 342"/>
                <a:gd name="T103" fmla="*/ 107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2" h="1051">
                  <a:moveTo>
                    <a:pt x="74" y="107"/>
                  </a:moveTo>
                  <a:cubicBezTo>
                    <a:pt x="74" y="107"/>
                    <a:pt x="69" y="108"/>
                    <a:pt x="67" y="110"/>
                  </a:cubicBezTo>
                  <a:cubicBezTo>
                    <a:pt x="65" y="112"/>
                    <a:pt x="65" y="113"/>
                    <a:pt x="65" y="114"/>
                  </a:cubicBezTo>
                  <a:cubicBezTo>
                    <a:pt x="65" y="115"/>
                    <a:pt x="66" y="118"/>
                    <a:pt x="68" y="119"/>
                  </a:cubicBezTo>
                  <a:cubicBezTo>
                    <a:pt x="71" y="120"/>
                    <a:pt x="81" y="121"/>
                    <a:pt x="82" y="121"/>
                  </a:cubicBezTo>
                  <a:cubicBezTo>
                    <a:pt x="83" y="121"/>
                    <a:pt x="84" y="121"/>
                    <a:pt x="84" y="125"/>
                  </a:cubicBezTo>
                  <a:cubicBezTo>
                    <a:pt x="84" y="136"/>
                    <a:pt x="84" y="140"/>
                    <a:pt x="83" y="142"/>
                  </a:cubicBezTo>
                  <a:cubicBezTo>
                    <a:pt x="83" y="144"/>
                    <a:pt x="81" y="146"/>
                    <a:pt x="80" y="147"/>
                  </a:cubicBezTo>
                  <a:cubicBezTo>
                    <a:pt x="79" y="148"/>
                    <a:pt x="52" y="170"/>
                    <a:pt x="31" y="184"/>
                  </a:cubicBezTo>
                  <a:cubicBezTo>
                    <a:pt x="26" y="187"/>
                    <a:pt x="12" y="197"/>
                    <a:pt x="7" y="209"/>
                  </a:cubicBezTo>
                  <a:cubicBezTo>
                    <a:pt x="5" y="212"/>
                    <a:pt x="2" y="219"/>
                    <a:pt x="2" y="233"/>
                  </a:cubicBezTo>
                  <a:cubicBezTo>
                    <a:pt x="2" y="247"/>
                    <a:pt x="4" y="259"/>
                    <a:pt x="5" y="266"/>
                  </a:cubicBezTo>
                  <a:cubicBezTo>
                    <a:pt x="6" y="273"/>
                    <a:pt x="38" y="444"/>
                    <a:pt x="38" y="512"/>
                  </a:cubicBezTo>
                  <a:cubicBezTo>
                    <a:pt x="38" y="515"/>
                    <a:pt x="39" y="525"/>
                    <a:pt x="37" y="530"/>
                  </a:cubicBezTo>
                  <a:cubicBezTo>
                    <a:pt x="36" y="534"/>
                    <a:pt x="19" y="610"/>
                    <a:pt x="12" y="707"/>
                  </a:cubicBezTo>
                  <a:cubicBezTo>
                    <a:pt x="12" y="709"/>
                    <a:pt x="0" y="854"/>
                    <a:pt x="4" y="961"/>
                  </a:cubicBezTo>
                  <a:cubicBezTo>
                    <a:pt x="4" y="969"/>
                    <a:pt x="5" y="985"/>
                    <a:pt x="7" y="993"/>
                  </a:cubicBezTo>
                  <a:cubicBezTo>
                    <a:pt x="10" y="1001"/>
                    <a:pt x="13" y="1015"/>
                    <a:pt x="26" y="1024"/>
                  </a:cubicBezTo>
                  <a:cubicBezTo>
                    <a:pt x="36" y="1029"/>
                    <a:pt x="47" y="1038"/>
                    <a:pt x="89" y="1045"/>
                  </a:cubicBezTo>
                  <a:cubicBezTo>
                    <a:pt x="96" y="1046"/>
                    <a:pt x="119" y="1051"/>
                    <a:pt x="172" y="1051"/>
                  </a:cubicBezTo>
                  <a:cubicBezTo>
                    <a:pt x="238" y="1051"/>
                    <a:pt x="273" y="1041"/>
                    <a:pt x="278" y="1040"/>
                  </a:cubicBezTo>
                  <a:cubicBezTo>
                    <a:pt x="282" y="1039"/>
                    <a:pt x="304" y="1033"/>
                    <a:pt x="319" y="1023"/>
                  </a:cubicBezTo>
                  <a:cubicBezTo>
                    <a:pt x="322" y="1021"/>
                    <a:pt x="342" y="1010"/>
                    <a:pt x="341" y="950"/>
                  </a:cubicBezTo>
                  <a:cubicBezTo>
                    <a:pt x="342" y="867"/>
                    <a:pt x="339" y="831"/>
                    <a:pt x="339" y="826"/>
                  </a:cubicBezTo>
                  <a:cubicBezTo>
                    <a:pt x="339" y="821"/>
                    <a:pt x="333" y="697"/>
                    <a:pt x="326" y="647"/>
                  </a:cubicBezTo>
                  <a:cubicBezTo>
                    <a:pt x="318" y="568"/>
                    <a:pt x="306" y="534"/>
                    <a:pt x="306" y="522"/>
                  </a:cubicBezTo>
                  <a:cubicBezTo>
                    <a:pt x="306" y="515"/>
                    <a:pt x="306" y="508"/>
                    <a:pt x="307" y="498"/>
                  </a:cubicBezTo>
                  <a:cubicBezTo>
                    <a:pt x="308" y="488"/>
                    <a:pt x="313" y="410"/>
                    <a:pt x="327" y="345"/>
                  </a:cubicBezTo>
                  <a:cubicBezTo>
                    <a:pt x="329" y="332"/>
                    <a:pt x="342" y="263"/>
                    <a:pt x="342" y="233"/>
                  </a:cubicBezTo>
                  <a:cubicBezTo>
                    <a:pt x="342" y="224"/>
                    <a:pt x="341" y="214"/>
                    <a:pt x="336" y="207"/>
                  </a:cubicBezTo>
                  <a:cubicBezTo>
                    <a:pt x="332" y="201"/>
                    <a:pt x="329" y="195"/>
                    <a:pt x="308" y="180"/>
                  </a:cubicBezTo>
                  <a:cubicBezTo>
                    <a:pt x="304" y="177"/>
                    <a:pt x="285" y="164"/>
                    <a:pt x="263" y="146"/>
                  </a:cubicBezTo>
                  <a:cubicBezTo>
                    <a:pt x="261" y="143"/>
                    <a:pt x="261" y="143"/>
                    <a:pt x="260" y="139"/>
                  </a:cubicBezTo>
                  <a:cubicBezTo>
                    <a:pt x="260" y="134"/>
                    <a:pt x="260" y="129"/>
                    <a:pt x="260" y="123"/>
                  </a:cubicBezTo>
                  <a:cubicBezTo>
                    <a:pt x="260" y="122"/>
                    <a:pt x="261" y="121"/>
                    <a:pt x="263" y="121"/>
                  </a:cubicBezTo>
                  <a:cubicBezTo>
                    <a:pt x="264" y="121"/>
                    <a:pt x="275" y="120"/>
                    <a:pt x="277" y="118"/>
                  </a:cubicBezTo>
                  <a:cubicBezTo>
                    <a:pt x="279" y="117"/>
                    <a:pt x="280" y="115"/>
                    <a:pt x="280" y="114"/>
                  </a:cubicBezTo>
                  <a:cubicBezTo>
                    <a:pt x="280" y="113"/>
                    <a:pt x="279" y="109"/>
                    <a:pt x="269" y="107"/>
                  </a:cubicBezTo>
                  <a:cubicBezTo>
                    <a:pt x="269" y="107"/>
                    <a:pt x="278" y="106"/>
                    <a:pt x="278" y="102"/>
                  </a:cubicBezTo>
                  <a:cubicBezTo>
                    <a:pt x="278" y="98"/>
                    <a:pt x="278" y="84"/>
                    <a:pt x="279" y="83"/>
                  </a:cubicBezTo>
                  <a:cubicBezTo>
                    <a:pt x="279" y="82"/>
                    <a:pt x="279" y="79"/>
                    <a:pt x="278" y="77"/>
                  </a:cubicBezTo>
                  <a:cubicBezTo>
                    <a:pt x="277" y="75"/>
                    <a:pt x="275" y="71"/>
                    <a:pt x="275" y="71"/>
                  </a:cubicBezTo>
                  <a:cubicBezTo>
                    <a:pt x="275" y="70"/>
                    <a:pt x="276" y="67"/>
                    <a:pt x="276" y="65"/>
                  </a:cubicBezTo>
                  <a:cubicBezTo>
                    <a:pt x="276" y="64"/>
                    <a:pt x="275" y="23"/>
                    <a:pt x="274" y="21"/>
                  </a:cubicBezTo>
                  <a:cubicBezTo>
                    <a:pt x="273" y="18"/>
                    <a:pt x="272" y="14"/>
                    <a:pt x="266" y="12"/>
                  </a:cubicBezTo>
                  <a:cubicBezTo>
                    <a:pt x="260" y="9"/>
                    <a:pt x="239" y="0"/>
                    <a:pt x="176" y="0"/>
                  </a:cubicBezTo>
                  <a:cubicBezTo>
                    <a:pt x="114" y="0"/>
                    <a:pt x="89" y="8"/>
                    <a:pt x="86" y="9"/>
                  </a:cubicBezTo>
                  <a:cubicBezTo>
                    <a:pt x="82" y="10"/>
                    <a:pt x="72" y="13"/>
                    <a:pt x="71" y="22"/>
                  </a:cubicBezTo>
                  <a:cubicBezTo>
                    <a:pt x="71" y="31"/>
                    <a:pt x="69" y="67"/>
                    <a:pt x="70" y="70"/>
                  </a:cubicBezTo>
                  <a:cubicBezTo>
                    <a:pt x="69" y="72"/>
                    <a:pt x="66" y="78"/>
                    <a:pt x="66" y="81"/>
                  </a:cubicBezTo>
                  <a:cubicBezTo>
                    <a:pt x="66" y="84"/>
                    <a:pt x="66" y="101"/>
                    <a:pt x="66" y="102"/>
                  </a:cubicBezTo>
                  <a:cubicBezTo>
                    <a:pt x="66" y="103"/>
                    <a:pt x="66" y="106"/>
                    <a:pt x="74" y="107"/>
                  </a:cubicBezTo>
                  <a:close/>
                </a:path>
              </a:pathLst>
            </a:custGeom>
            <a:solidFill>
              <a:srgbClr val="EF8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>
              <a:spLocks/>
            </p:cNvSpPr>
            <p:nvPr userDrawn="1"/>
          </p:nvSpPr>
          <p:spPr bwMode="auto">
            <a:xfrm>
              <a:off x="-2188745" y="-4271545"/>
              <a:ext cx="936625" cy="3559175"/>
            </a:xfrm>
            <a:custGeom>
              <a:avLst/>
              <a:gdLst>
                <a:gd name="T0" fmla="*/ 125 w 438"/>
                <a:gd name="T1" fmla="*/ 187 h 1660"/>
                <a:gd name="T2" fmla="*/ 125 w 438"/>
                <a:gd name="T3" fmla="*/ 216 h 1660"/>
                <a:gd name="T4" fmla="*/ 63 w 438"/>
                <a:gd name="T5" fmla="*/ 280 h 1660"/>
                <a:gd name="T6" fmla="*/ 0 w 438"/>
                <a:gd name="T7" fmla="*/ 484 h 1660"/>
                <a:gd name="T8" fmla="*/ 0 w 438"/>
                <a:gd name="T9" fmla="*/ 1478 h 1660"/>
                <a:gd name="T10" fmla="*/ 8 w 438"/>
                <a:gd name="T11" fmla="*/ 1541 h 1660"/>
                <a:gd name="T12" fmla="*/ 51 w 438"/>
                <a:gd name="T13" fmla="*/ 1632 h 1660"/>
                <a:gd name="T14" fmla="*/ 91 w 438"/>
                <a:gd name="T15" fmla="*/ 1646 h 1660"/>
                <a:gd name="T16" fmla="*/ 128 w 438"/>
                <a:gd name="T17" fmla="*/ 1635 h 1660"/>
                <a:gd name="T18" fmla="*/ 143 w 438"/>
                <a:gd name="T19" fmla="*/ 1620 h 1660"/>
                <a:gd name="T20" fmla="*/ 153 w 438"/>
                <a:gd name="T21" fmla="*/ 1612 h 1660"/>
                <a:gd name="T22" fmla="*/ 170 w 438"/>
                <a:gd name="T23" fmla="*/ 1642 h 1660"/>
                <a:gd name="T24" fmla="*/ 198 w 438"/>
                <a:gd name="T25" fmla="*/ 1657 h 1660"/>
                <a:gd name="T26" fmla="*/ 228 w 438"/>
                <a:gd name="T27" fmla="*/ 1660 h 1660"/>
                <a:gd name="T28" fmla="*/ 262 w 438"/>
                <a:gd name="T29" fmla="*/ 1656 h 1660"/>
                <a:gd name="T30" fmla="*/ 283 w 438"/>
                <a:gd name="T31" fmla="*/ 1640 h 1660"/>
                <a:gd name="T32" fmla="*/ 297 w 438"/>
                <a:gd name="T33" fmla="*/ 1619 h 1660"/>
                <a:gd name="T34" fmla="*/ 321 w 438"/>
                <a:gd name="T35" fmla="*/ 1635 h 1660"/>
                <a:gd name="T36" fmla="*/ 352 w 438"/>
                <a:gd name="T37" fmla="*/ 1643 h 1660"/>
                <a:gd name="T38" fmla="*/ 377 w 438"/>
                <a:gd name="T39" fmla="*/ 1637 h 1660"/>
                <a:gd name="T40" fmla="*/ 397 w 438"/>
                <a:gd name="T41" fmla="*/ 1616 h 1660"/>
                <a:gd name="T42" fmla="*/ 430 w 438"/>
                <a:gd name="T43" fmla="*/ 1539 h 1660"/>
                <a:gd name="T44" fmla="*/ 437 w 438"/>
                <a:gd name="T45" fmla="*/ 1477 h 1660"/>
                <a:gd name="T46" fmla="*/ 438 w 438"/>
                <a:gd name="T47" fmla="*/ 481 h 1660"/>
                <a:gd name="T48" fmla="*/ 434 w 438"/>
                <a:gd name="T49" fmla="*/ 425 h 1660"/>
                <a:gd name="T50" fmla="*/ 412 w 438"/>
                <a:gd name="T51" fmla="*/ 345 h 1660"/>
                <a:gd name="T52" fmla="*/ 312 w 438"/>
                <a:gd name="T53" fmla="*/ 213 h 1660"/>
                <a:gd name="T54" fmla="*/ 312 w 438"/>
                <a:gd name="T55" fmla="*/ 187 h 1660"/>
                <a:gd name="T56" fmla="*/ 334 w 438"/>
                <a:gd name="T57" fmla="*/ 173 h 1660"/>
                <a:gd name="T58" fmla="*/ 333 w 438"/>
                <a:gd name="T59" fmla="*/ 149 h 1660"/>
                <a:gd name="T60" fmla="*/ 333 w 438"/>
                <a:gd name="T61" fmla="*/ 137 h 1660"/>
                <a:gd name="T62" fmla="*/ 327 w 438"/>
                <a:gd name="T63" fmla="*/ 111 h 1660"/>
                <a:gd name="T64" fmla="*/ 328 w 438"/>
                <a:gd name="T65" fmla="*/ 89 h 1660"/>
                <a:gd name="T66" fmla="*/ 325 w 438"/>
                <a:gd name="T67" fmla="*/ 51 h 1660"/>
                <a:gd name="T68" fmla="*/ 322 w 438"/>
                <a:gd name="T69" fmla="*/ 36 h 1660"/>
                <a:gd name="T70" fmla="*/ 308 w 438"/>
                <a:gd name="T71" fmla="*/ 18 h 1660"/>
                <a:gd name="T72" fmla="*/ 223 w 438"/>
                <a:gd name="T73" fmla="*/ 0 h 1660"/>
                <a:gd name="T74" fmla="*/ 131 w 438"/>
                <a:gd name="T75" fmla="*/ 17 h 1660"/>
                <a:gd name="T76" fmla="*/ 115 w 438"/>
                <a:gd name="T77" fmla="*/ 34 h 1660"/>
                <a:gd name="T78" fmla="*/ 111 w 438"/>
                <a:gd name="T79" fmla="*/ 61 h 1660"/>
                <a:gd name="T80" fmla="*/ 110 w 438"/>
                <a:gd name="T81" fmla="*/ 111 h 1660"/>
                <a:gd name="T82" fmla="*/ 106 w 438"/>
                <a:gd name="T83" fmla="*/ 133 h 1660"/>
                <a:gd name="T84" fmla="*/ 105 w 438"/>
                <a:gd name="T85" fmla="*/ 150 h 1660"/>
                <a:gd name="T86" fmla="*/ 99 w 438"/>
                <a:gd name="T87" fmla="*/ 162 h 1660"/>
                <a:gd name="T88" fmla="*/ 125 w 438"/>
                <a:gd name="T89" fmla="*/ 187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8" h="1660">
                  <a:moveTo>
                    <a:pt x="125" y="187"/>
                  </a:moveTo>
                  <a:cubicBezTo>
                    <a:pt x="125" y="187"/>
                    <a:pt x="124" y="208"/>
                    <a:pt x="125" y="216"/>
                  </a:cubicBezTo>
                  <a:cubicBezTo>
                    <a:pt x="125" y="216"/>
                    <a:pt x="96" y="234"/>
                    <a:pt x="63" y="280"/>
                  </a:cubicBezTo>
                  <a:cubicBezTo>
                    <a:pt x="56" y="290"/>
                    <a:pt x="0" y="361"/>
                    <a:pt x="0" y="484"/>
                  </a:cubicBezTo>
                  <a:cubicBezTo>
                    <a:pt x="0" y="494"/>
                    <a:pt x="0" y="1470"/>
                    <a:pt x="0" y="1478"/>
                  </a:cubicBezTo>
                  <a:cubicBezTo>
                    <a:pt x="0" y="1498"/>
                    <a:pt x="3" y="1522"/>
                    <a:pt x="8" y="1541"/>
                  </a:cubicBezTo>
                  <a:cubicBezTo>
                    <a:pt x="14" y="1560"/>
                    <a:pt x="23" y="1592"/>
                    <a:pt x="51" y="1632"/>
                  </a:cubicBezTo>
                  <a:cubicBezTo>
                    <a:pt x="56" y="1635"/>
                    <a:pt x="68" y="1646"/>
                    <a:pt x="91" y="1646"/>
                  </a:cubicBezTo>
                  <a:cubicBezTo>
                    <a:pt x="113" y="1646"/>
                    <a:pt x="124" y="1638"/>
                    <a:pt x="128" y="1635"/>
                  </a:cubicBezTo>
                  <a:cubicBezTo>
                    <a:pt x="132" y="1632"/>
                    <a:pt x="139" y="1626"/>
                    <a:pt x="143" y="1620"/>
                  </a:cubicBezTo>
                  <a:cubicBezTo>
                    <a:pt x="145" y="1617"/>
                    <a:pt x="150" y="1612"/>
                    <a:pt x="153" y="1612"/>
                  </a:cubicBezTo>
                  <a:cubicBezTo>
                    <a:pt x="153" y="1612"/>
                    <a:pt x="160" y="1631"/>
                    <a:pt x="170" y="1642"/>
                  </a:cubicBezTo>
                  <a:cubicBezTo>
                    <a:pt x="175" y="1648"/>
                    <a:pt x="179" y="1653"/>
                    <a:pt x="198" y="1657"/>
                  </a:cubicBezTo>
                  <a:cubicBezTo>
                    <a:pt x="203" y="1658"/>
                    <a:pt x="217" y="1660"/>
                    <a:pt x="228" y="1660"/>
                  </a:cubicBezTo>
                  <a:cubicBezTo>
                    <a:pt x="248" y="1660"/>
                    <a:pt x="258" y="1657"/>
                    <a:pt x="262" y="1656"/>
                  </a:cubicBezTo>
                  <a:cubicBezTo>
                    <a:pt x="266" y="1654"/>
                    <a:pt x="277" y="1649"/>
                    <a:pt x="283" y="1640"/>
                  </a:cubicBezTo>
                  <a:cubicBezTo>
                    <a:pt x="286" y="1636"/>
                    <a:pt x="297" y="1619"/>
                    <a:pt x="297" y="1619"/>
                  </a:cubicBezTo>
                  <a:cubicBezTo>
                    <a:pt x="297" y="1619"/>
                    <a:pt x="317" y="1633"/>
                    <a:pt x="321" y="1635"/>
                  </a:cubicBezTo>
                  <a:cubicBezTo>
                    <a:pt x="326" y="1638"/>
                    <a:pt x="336" y="1643"/>
                    <a:pt x="352" y="1643"/>
                  </a:cubicBezTo>
                  <a:cubicBezTo>
                    <a:pt x="368" y="1643"/>
                    <a:pt x="374" y="1639"/>
                    <a:pt x="377" y="1637"/>
                  </a:cubicBezTo>
                  <a:cubicBezTo>
                    <a:pt x="381" y="1635"/>
                    <a:pt x="390" y="1629"/>
                    <a:pt x="397" y="1616"/>
                  </a:cubicBezTo>
                  <a:cubicBezTo>
                    <a:pt x="400" y="1612"/>
                    <a:pt x="422" y="1573"/>
                    <a:pt x="430" y="1539"/>
                  </a:cubicBezTo>
                  <a:cubicBezTo>
                    <a:pt x="431" y="1531"/>
                    <a:pt x="437" y="1503"/>
                    <a:pt x="437" y="1477"/>
                  </a:cubicBezTo>
                  <a:cubicBezTo>
                    <a:pt x="437" y="1471"/>
                    <a:pt x="438" y="489"/>
                    <a:pt x="438" y="481"/>
                  </a:cubicBezTo>
                  <a:cubicBezTo>
                    <a:pt x="438" y="456"/>
                    <a:pt x="436" y="434"/>
                    <a:pt x="434" y="425"/>
                  </a:cubicBezTo>
                  <a:cubicBezTo>
                    <a:pt x="432" y="416"/>
                    <a:pt x="425" y="373"/>
                    <a:pt x="412" y="345"/>
                  </a:cubicBezTo>
                  <a:cubicBezTo>
                    <a:pt x="408" y="336"/>
                    <a:pt x="382" y="270"/>
                    <a:pt x="312" y="213"/>
                  </a:cubicBezTo>
                  <a:cubicBezTo>
                    <a:pt x="312" y="213"/>
                    <a:pt x="312" y="199"/>
                    <a:pt x="312" y="187"/>
                  </a:cubicBezTo>
                  <a:cubicBezTo>
                    <a:pt x="312" y="187"/>
                    <a:pt x="326" y="182"/>
                    <a:pt x="334" y="173"/>
                  </a:cubicBezTo>
                  <a:cubicBezTo>
                    <a:pt x="337" y="169"/>
                    <a:pt x="340" y="159"/>
                    <a:pt x="333" y="149"/>
                  </a:cubicBezTo>
                  <a:cubicBezTo>
                    <a:pt x="333" y="149"/>
                    <a:pt x="334" y="143"/>
                    <a:pt x="333" y="137"/>
                  </a:cubicBezTo>
                  <a:cubicBezTo>
                    <a:pt x="331" y="132"/>
                    <a:pt x="327" y="111"/>
                    <a:pt x="327" y="111"/>
                  </a:cubicBezTo>
                  <a:cubicBezTo>
                    <a:pt x="327" y="111"/>
                    <a:pt x="329" y="98"/>
                    <a:pt x="328" y="89"/>
                  </a:cubicBezTo>
                  <a:cubicBezTo>
                    <a:pt x="327" y="80"/>
                    <a:pt x="325" y="54"/>
                    <a:pt x="325" y="51"/>
                  </a:cubicBezTo>
                  <a:cubicBezTo>
                    <a:pt x="325" y="47"/>
                    <a:pt x="324" y="40"/>
                    <a:pt x="322" y="36"/>
                  </a:cubicBezTo>
                  <a:cubicBezTo>
                    <a:pt x="321" y="31"/>
                    <a:pt x="320" y="25"/>
                    <a:pt x="308" y="18"/>
                  </a:cubicBezTo>
                  <a:cubicBezTo>
                    <a:pt x="298" y="13"/>
                    <a:pt x="271" y="0"/>
                    <a:pt x="223" y="0"/>
                  </a:cubicBezTo>
                  <a:cubicBezTo>
                    <a:pt x="161" y="0"/>
                    <a:pt x="136" y="14"/>
                    <a:pt x="131" y="17"/>
                  </a:cubicBezTo>
                  <a:cubicBezTo>
                    <a:pt x="126" y="20"/>
                    <a:pt x="117" y="26"/>
                    <a:pt x="115" y="34"/>
                  </a:cubicBezTo>
                  <a:cubicBezTo>
                    <a:pt x="113" y="42"/>
                    <a:pt x="111" y="54"/>
                    <a:pt x="111" y="61"/>
                  </a:cubicBezTo>
                  <a:cubicBezTo>
                    <a:pt x="110" y="68"/>
                    <a:pt x="108" y="102"/>
                    <a:pt x="110" y="111"/>
                  </a:cubicBezTo>
                  <a:cubicBezTo>
                    <a:pt x="110" y="111"/>
                    <a:pt x="107" y="129"/>
                    <a:pt x="106" y="133"/>
                  </a:cubicBezTo>
                  <a:cubicBezTo>
                    <a:pt x="105" y="137"/>
                    <a:pt x="103" y="146"/>
                    <a:pt x="105" y="150"/>
                  </a:cubicBezTo>
                  <a:cubicBezTo>
                    <a:pt x="105" y="150"/>
                    <a:pt x="99" y="155"/>
                    <a:pt x="99" y="162"/>
                  </a:cubicBezTo>
                  <a:cubicBezTo>
                    <a:pt x="99" y="169"/>
                    <a:pt x="99" y="177"/>
                    <a:pt x="125" y="187"/>
                  </a:cubicBezTo>
                  <a:close/>
                </a:path>
              </a:pathLst>
            </a:custGeom>
            <a:solidFill>
              <a:srgbClr val="1B1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>
              <a:spLocks/>
            </p:cNvSpPr>
            <p:nvPr userDrawn="1"/>
          </p:nvSpPr>
          <p:spPr bwMode="auto">
            <a:xfrm>
              <a:off x="8622130" y="-2090320"/>
              <a:ext cx="609600" cy="1352550"/>
            </a:xfrm>
            <a:custGeom>
              <a:avLst/>
              <a:gdLst>
                <a:gd name="T0" fmla="*/ 274 w 285"/>
                <a:gd name="T1" fmla="*/ 46 h 631"/>
                <a:gd name="T2" fmla="*/ 278 w 285"/>
                <a:gd name="T3" fmla="*/ 36 h 631"/>
                <a:gd name="T4" fmla="*/ 273 w 285"/>
                <a:gd name="T5" fmla="*/ 23 h 631"/>
                <a:gd name="T6" fmla="*/ 136 w 285"/>
                <a:gd name="T7" fmla="*/ 0 h 631"/>
                <a:gd name="T8" fmla="*/ 7 w 285"/>
                <a:gd name="T9" fmla="*/ 23 h 631"/>
                <a:gd name="T10" fmla="*/ 2 w 285"/>
                <a:gd name="T11" fmla="*/ 35 h 631"/>
                <a:gd name="T12" fmla="*/ 4 w 285"/>
                <a:gd name="T13" fmla="*/ 44 h 631"/>
                <a:gd name="T14" fmla="*/ 7 w 285"/>
                <a:gd name="T15" fmla="*/ 49 h 631"/>
                <a:gd name="T16" fmla="*/ 5 w 285"/>
                <a:gd name="T17" fmla="*/ 55 h 631"/>
                <a:gd name="T18" fmla="*/ 0 w 285"/>
                <a:gd name="T19" fmla="*/ 82 h 631"/>
                <a:gd name="T20" fmla="*/ 3 w 285"/>
                <a:gd name="T21" fmla="*/ 593 h 631"/>
                <a:gd name="T22" fmla="*/ 9 w 285"/>
                <a:gd name="T23" fmla="*/ 608 h 631"/>
                <a:gd name="T24" fmla="*/ 17 w 285"/>
                <a:gd name="T25" fmla="*/ 620 h 631"/>
                <a:gd name="T26" fmla="*/ 30 w 285"/>
                <a:gd name="T27" fmla="*/ 627 h 631"/>
                <a:gd name="T28" fmla="*/ 141 w 285"/>
                <a:gd name="T29" fmla="*/ 631 h 631"/>
                <a:gd name="T30" fmla="*/ 261 w 285"/>
                <a:gd name="T31" fmla="*/ 623 h 631"/>
                <a:gd name="T32" fmla="*/ 273 w 285"/>
                <a:gd name="T33" fmla="*/ 616 h 631"/>
                <a:gd name="T34" fmla="*/ 280 w 285"/>
                <a:gd name="T35" fmla="*/ 606 h 631"/>
                <a:gd name="T36" fmla="*/ 285 w 285"/>
                <a:gd name="T37" fmla="*/ 592 h 631"/>
                <a:gd name="T38" fmla="*/ 281 w 285"/>
                <a:gd name="T39" fmla="*/ 80 h 631"/>
                <a:gd name="T40" fmla="*/ 277 w 285"/>
                <a:gd name="T41" fmla="*/ 62 h 631"/>
                <a:gd name="T42" fmla="*/ 274 w 285"/>
                <a:gd name="T43" fmla="*/ 4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5" h="631">
                  <a:moveTo>
                    <a:pt x="274" y="46"/>
                  </a:moveTo>
                  <a:cubicBezTo>
                    <a:pt x="274" y="46"/>
                    <a:pt x="278" y="42"/>
                    <a:pt x="278" y="36"/>
                  </a:cubicBezTo>
                  <a:cubicBezTo>
                    <a:pt x="278" y="32"/>
                    <a:pt x="277" y="26"/>
                    <a:pt x="273" y="23"/>
                  </a:cubicBezTo>
                  <a:cubicBezTo>
                    <a:pt x="268" y="20"/>
                    <a:pt x="241" y="0"/>
                    <a:pt x="136" y="0"/>
                  </a:cubicBezTo>
                  <a:cubicBezTo>
                    <a:pt x="41" y="0"/>
                    <a:pt x="10" y="20"/>
                    <a:pt x="7" y="23"/>
                  </a:cubicBezTo>
                  <a:cubicBezTo>
                    <a:pt x="4" y="26"/>
                    <a:pt x="2" y="29"/>
                    <a:pt x="2" y="35"/>
                  </a:cubicBezTo>
                  <a:cubicBezTo>
                    <a:pt x="2" y="40"/>
                    <a:pt x="3" y="42"/>
                    <a:pt x="4" y="44"/>
                  </a:cubicBezTo>
                  <a:cubicBezTo>
                    <a:pt x="5" y="45"/>
                    <a:pt x="7" y="47"/>
                    <a:pt x="7" y="49"/>
                  </a:cubicBezTo>
                  <a:cubicBezTo>
                    <a:pt x="7" y="50"/>
                    <a:pt x="6" y="52"/>
                    <a:pt x="5" y="55"/>
                  </a:cubicBezTo>
                  <a:cubicBezTo>
                    <a:pt x="5" y="57"/>
                    <a:pt x="0" y="73"/>
                    <a:pt x="0" y="82"/>
                  </a:cubicBezTo>
                  <a:cubicBezTo>
                    <a:pt x="3" y="255"/>
                    <a:pt x="3" y="588"/>
                    <a:pt x="3" y="593"/>
                  </a:cubicBezTo>
                  <a:cubicBezTo>
                    <a:pt x="3" y="598"/>
                    <a:pt x="4" y="605"/>
                    <a:pt x="9" y="608"/>
                  </a:cubicBezTo>
                  <a:cubicBezTo>
                    <a:pt x="10" y="610"/>
                    <a:pt x="15" y="618"/>
                    <a:pt x="17" y="620"/>
                  </a:cubicBezTo>
                  <a:cubicBezTo>
                    <a:pt x="18" y="622"/>
                    <a:pt x="20" y="625"/>
                    <a:pt x="30" y="627"/>
                  </a:cubicBezTo>
                  <a:cubicBezTo>
                    <a:pt x="35" y="627"/>
                    <a:pt x="56" y="631"/>
                    <a:pt x="141" y="631"/>
                  </a:cubicBezTo>
                  <a:cubicBezTo>
                    <a:pt x="219" y="631"/>
                    <a:pt x="257" y="624"/>
                    <a:pt x="261" y="623"/>
                  </a:cubicBezTo>
                  <a:cubicBezTo>
                    <a:pt x="264" y="622"/>
                    <a:pt x="271" y="621"/>
                    <a:pt x="273" y="616"/>
                  </a:cubicBezTo>
                  <a:cubicBezTo>
                    <a:pt x="275" y="613"/>
                    <a:pt x="278" y="608"/>
                    <a:pt x="280" y="606"/>
                  </a:cubicBezTo>
                  <a:cubicBezTo>
                    <a:pt x="282" y="604"/>
                    <a:pt x="285" y="601"/>
                    <a:pt x="285" y="592"/>
                  </a:cubicBezTo>
                  <a:cubicBezTo>
                    <a:pt x="284" y="583"/>
                    <a:pt x="280" y="156"/>
                    <a:pt x="281" y="80"/>
                  </a:cubicBezTo>
                  <a:cubicBezTo>
                    <a:pt x="281" y="75"/>
                    <a:pt x="279" y="67"/>
                    <a:pt x="277" y="62"/>
                  </a:cubicBezTo>
                  <a:cubicBezTo>
                    <a:pt x="276" y="57"/>
                    <a:pt x="274" y="49"/>
                    <a:pt x="274" y="46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>
              <a:spLocks/>
            </p:cNvSpPr>
            <p:nvPr userDrawn="1"/>
          </p:nvSpPr>
          <p:spPr bwMode="auto">
            <a:xfrm>
              <a:off x="8034755" y="-2314158"/>
              <a:ext cx="477838" cy="1582738"/>
            </a:xfrm>
            <a:custGeom>
              <a:avLst/>
              <a:gdLst>
                <a:gd name="T0" fmla="*/ 210 w 223"/>
                <a:gd name="T1" fmla="*/ 15 h 738"/>
                <a:gd name="T2" fmla="*/ 192 w 223"/>
                <a:gd name="T3" fmla="*/ 5 h 738"/>
                <a:gd name="T4" fmla="*/ 116 w 223"/>
                <a:gd name="T5" fmla="*/ 0 h 738"/>
                <a:gd name="T6" fmla="*/ 26 w 223"/>
                <a:gd name="T7" fmla="*/ 6 h 738"/>
                <a:gd name="T8" fmla="*/ 14 w 223"/>
                <a:gd name="T9" fmla="*/ 17 h 738"/>
                <a:gd name="T10" fmla="*/ 15 w 223"/>
                <a:gd name="T11" fmla="*/ 25 h 738"/>
                <a:gd name="T12" fmla="*/ 22 w 223"/>
                <a:gd name="T13" fmla="*/ 87 h 738"/>
                <a:gd name="T14" fmla="*/ 23 w 223"/>
                <a:gd name="T15" fmla="*/ 97 h 738"/>
                <a:gd name="T16" fmla="*/ 28 w 223"/>
                <a:gd name="T17" fmla="*/ 99 h 738"/>
                <a:gd name="T18" fmla="*/ 24 w 223"/>
                <a:gd name="T19" fmla="*/ 108 h 738"/>
                <a:gd name="T20" fmla="*/ 25 w 223"/>
                <a:gd name="T21" fmla="*/ 114 h 738"/>
                <a:gd name="T22" fmla="*/ 35 w 223"/>
                <a:gd name="T23" fmla="*/ 182 h 738"/>
                <a:gd name="T24" fmla="*/ 24 w 223"/>
                <a:gd name="T25" fmla="*/ 246 h 738"/>
                <a:gd name="T26" fmla="*/ 7 w 223"/>
                <a:gd name="T27" fmla="*/ 281 h 738"/>
                <a:gd name="T28" fmla="*/ 1 w 223"/>
                <a:gd name="T29" fmla="*/ 296 h 738"/>
                <a:gd name="T30" fmla="*/ 2 w 223"/>
                <a:gd name="T31" fmla="*/ 705 h 738"/>
                <a:gd name="T32" fmla="*/ 21 w 223"/>
                <a:gd name="T33" fmla="*/ 733 h 738"/>
                <a:gd name="T34" fmla="*/ 34 w 223"/>
                <a:gd name="T35" fmla="*/ 733 h 738"/>
                <a:gd name="T36" fmla="*/ 47 w 223"/>
                <a:gd name="T37" fmla="*/ 734 h 738"/>
                <a:gd name="T38" fmla="*/ 168 w 223"/>
                <a:gd name="T39" fmla="*/ 734 h 738"/>
                <a:gd name="T40" fmla="*/ 182 w 223"/>
                <a:gd name="T41" fmla="*/ 733 h 738"/>
                <a:gd name="T42" fmla="*/ 198 w 223"/>
                <a:gd name="T43" fmla="*/ 733 h 738"/>
                <a:gd name="T44" fmla="*/ 218 w 223"/>
                <a:gd name="T45" fmla="*/ 720 h 738"/>
                <a:gd name="T46" fmla="*/ 220 w 223"/>
                <a:gd name="T47" fmla="*/ 702 h 738"/>
                <a:gd name="T48" fmla="*/ 221 w 223"/>
                <a:gd name="T49" fmla="*/ 300 h 738"/>
                <a:gd name="T50" fmla="*/ 216 w 223"/>
                <a:gd name="T51" fmla="*/ 282 h 738"/>
                <a:gd name="T52" fmla="*/ 189 w 223"/>
                <a:gd name="T53" fmla="*/ 204 h 738"/>
                <a:gd name="T54" fmla="*/ 197 w 223"/>
                <a:gd name="T55" fmla="*/ 123 h 738"/>
                <a:gd name="T56" fmla="*/ 199 w 223"/>
                <a:gd name="T57" fmla="*/ 113 h 738"/>
                <a:gd name="T58" fmla="*/ 195 w 223"/>
                <a:gd name="T59" fmla="*/ 99 h 738"/>
                <a:gd name="T60" fmla="*/ 201 w 223"/>
                <a:gd name="T61" fmla="*/ 97 h 738"/>
                <a:gd name="T62" fmla="*/ 201 w 223"/>
                <a:gd name="T63" fmla="*/ 85 h 738"/>
                <a:gd name="T64" fmla="*/ 209 w 223"/>
                <a:gd name="T65" fmla="*/ 28 h 738"/>
                <a:gd name="T66" fmla="*/ 210 w 223"/>
                <a:gd name="T67" fmla="*/ 15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738">
                  <a:moveTo>
                    <a:pt x="210" y="15"/>
                  </a:moveTo>
                  <a:cubicBezTo>
                    <a:pt x="210" y="15"/>
                    <a:pt x="207" y="8"/>
                    <a:pt x="192" y="5"/>
                  </a:cubicBezTo>
                  <a:cubicBezTo>
                    <a:pt x="192" y="5"/>
                    <a:pt x="174" y="1"/>
                    <a:pt x="116" y="0"/>
                  </a:cubicBezTo>
                  <a:cubicBezTo>
                    <a:pt x="116" y="0"/>
                    <a:pt x="46" y="0"/>
                    <a:pt x="26" y="6"/>
                  </a:cubicBezTo>
                  <a:cubicBezTo>
                    <a:pt x="26" y="6"/>
                    <a:pt x="16" y="9"/>
                    <a:pt x="14" y="17"/>
                  </a:cubicBezTo>
                  <a:cubicBezTo>
                    <a:pt x="14" y="17"/>
                    <a:pt x="13" y="23"/>
                    <a:pt x="15" y="25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97"/>
                    <a:pt x="24" y="99"/>
                    <a:pt x="28" y="99"/>
                  </a:cubicBezTo>
                  <a:cubicBezTo>
                    <a:pt x="28" y="99"/>
                    <a:pt x="23" y="105"/>
                    <a:pt x="24" y="108"/>
                  </a:cubicBezTo>
                  <a:cubicBezTo>
                    <a:pt x="24" y="108"/>
                    <a:pt x="24" y="110"/>
                    <a:pt x="25" y="114"/>
                  </a:cubicBezTo>
                  <a:cubicBezTo>
                    <a:pt x="25" y="114"/>
                    <a:pt x="34" y="161"/>
                    <a:pt x="35" y="182"/>
                  </a:cubicBezTo>
                  <a:cubicBezTo>
                    <a:pt x="35" y="182"/>
                    <a:pt x="36" y="214"/>
                    <a:pt x="24" y="246"/>
                  </a:cubicBezTo>
                  <a:cubicBezTo>
                    <a:pt x="24" y="246"/>
                    <a:pt x="14" y="271"/>
                    <a:pt x="7" y="281"/>
                  </a:cubicBezTo>
                  <a:cubicBezTo>
                    <a:pt x="7" y="281"/>
                    <a:pt x="1" y="287"/>
                    <a:pt x="1" y="296"/>
                  </a:cubicBezTo>
                  <a:cubicBezTo>
                    <a:pt x="1" y="296"/>
                    <a:pt x="1" y="698"/>
                    <a:pt x="2" y="705"/>
                  </a:cubicBezTo>
                  <a:cubicBezTo>
                    <a:pt x="2" y="705"/>
                    <a:pt x="0" y="733"/>
                    <a:pt x="21" y="733"/>
                  </a:cubicBezTo>
                  <a:cubicBezTo>
                    <a:pt x="21" y="733"/>
                    <a:pt x="24" y="735"/>
                    <a:pt x="34" y="733"/>
                  </a:cubicBezTo>
                  <a:cubicBezTo>
                    <a:pt x="34" y="733"/>
                    <a:pt x="38" y="735"/>
                    <a:pt x="47" y="734"/>
                  </a:cubicBezTo>
                  <a:cubicBezTo>
                    <a:pt x="168" y="734"/>
                    <a:pt x="168" y="734"/>
                    <a:pt x="168" y="734"/>
                  </a:cubicBezTo>
                  <a:cubicBezTo>
                    <a:pt x="168" y="734"/>
                    <a:pt x="178" y="736"/>
                    <a:pt x="182" y="733"/>
                  </a:cubicBezTo>
                  <a:cubicBezTo>
                    <a:pt x="182" y="733"/>
                    <a:pt x="190" y="736"/>
                    <a:pt x="198" y="733"/>
                  </a:cubicBezTo>
                  <a:cubicBezTo>
                    <a:pt x="198" y="733"/>
                    <a:pt x="214" y="738"/>
                    <a:pt x="218" y="720"/>
                  </a:cubicBezTo>
                  <a:cubicBezTo>
                    <a:pt x="218" y="720"/>
                    <a:pt x="220" y="715"/>
                    <a:pt x="220" y="702"/>
                  </a:cubicBezTo>
                  <a:cubicBezTo>
                    <a:pt x="221" y="300"/>
                    <a:pt x="221" y="300"/>
                    <a:pt x="221" y="300"/>
                  </a:cubicBezTo>
                  <a:cubicBezTo>
                    <a:pt x="221" y="300"/>
                    <a:pt x="223" y="290"/>
                    <a:pt x="216" y="282"/>
                  </a:cubicBezTo>
                  <a:cubicBezTo>
                    <a:pt x="216" y="282"/>
                    <a:pt x="194" y="250"/>
                    <a:pt x="189" y="204"/>
                  </a:cubicBezTo>
                  <a:cubicBezTo>
                    <a:pt x="189" y="204"/>
                    <a:pt x="184" y="181"/>
                    <a:pt x="197" y="12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201" y="105"/>
                    <a:pt x="195" y="99"/>
                  </a:cubicBezTo>
                  <a:cubicBezTo>
                    <a:pt x="195" y="99"/>
                    <a:pt x="201" y="98"/>
                    <a:pt x="201" y="97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201" y="85"/>
                    <a:pt x="206" y="38"/>
                    <a:pt x="209" y="28"/>
                  </a:cubicBezTo>
                  <a:cubicBezTo>
                    <a:pt x="209" y="28"/>
                    <a:pt x="212" y="19"/>
                    <a:pt x="210" y="15"/>
                  </a:cubicBezTo>
                  <a:close/>
                </a:path>
              </a:pathLst>
            </a:custGeom>
            <a:solidFill>
              <a:srgbClr val="FCE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>
              <a:spLocks/>
            </p:cNvSpPr>
            <p:nvPr userDrawn="1"/>
          </p:nvSpPr>
          <p:spPr bwMode="auto">
            <a:xfrm>
              <a:off x="710030" y="-2650708"/>
              <a:ext cx="584200" cy="1938338"/>
            </a:xfrm>
            <a:custGeom>
              <a:avLst/>
              <a:gdLst>
                <a:gd name="T0" fmla="*/ 202 w 273"/>
                <a:gd name="T1" fmla="*/ 66 h 904"/>
                <a:gd name="T2" fmla="*/ 195 w 273"/>
                <a:gd name="T3" fmla="*/ 80 h 904"/>
                <a:gd name="T4" fmla="*/ 197 w 273"/>
                <a:gd name="T5" fmla="*/ 115 h 904"/>
                <a:gd name="T6" fmla="*/ 199 w 273"/>
                <a:gd name="T7" fmla="*/ 142 h 904"/>
                <a:gd name="T8" fmla="*/ 205 w 273"/>
                <a:gd name="T9" fmla="*/ 175 h 904"/>
                <a:gd name="T10" fmla="*/ 226 w 273"/>
                <a:gd name="T11" fmla="*/ 241 h 904"/>
                <a:gd name="T12" fmla="*/ 244 w 273"/>
                <a:gd name="T13" fmla="*/ 287 h 904"/>
                <a:gd name="T14" fmla="*/ 259 w 273"/>
                <a:gd name="T15" fmla="*/ 339 h 904"/>
                <a:gd name="T16" fmla="*/ 256 w 273"/>
                <a:gd name="T17" fmla="*/ 347 h 904"/>
                <a:gd name="T18" fmla="*/ 264 w 273"/>
                <a:gd name="T19" fmla="*/ 407 h 904"/>
                <a:gd name="T20" fmla="*/ 268 w 273"/>
                <a:gd name="T21" fmla="*/ 478 h 904"/>
                <a:gd name="T22" fmla="*/ 270 w 273"/>
                <a:gd name="T23" fmla="*/ 530 h 904"/>
                <a:gd name="T24" fmla="*/ 269 w 273"/>
                <a:gd name="T25" fmla="*/ 546 h 904"/>
                <a:gd name="T26" fmla="*/ 268 w 273"/>
                <a:gd name="T27" fmla="*/ 551 h 904"/>
                <a:gd name="T28" fmla="*/ 256 w 273"/>
                <a:gd name="T29" fmla="*/ 634 h 904"/>
                <a:gd name="T30" fmla="*/ 253 w 273"/>
                <a:gd name="T31" fmla="*/ 657 h 904"/>
                <a:gd name="T32" fmla="*/ 251 w 273"/>
                <a:gd name="T33" fmla="*/ 669 h 904"/>
                <a:gd name="T34" fmla="*/ 248 w 273"/>
                <a:gd name="T35" fmla="*/ 685 h 904"/>
                <a:gd name="T36" fmla="*/ 247 w 273"/>
                <a:gd name="T37" fmla="*/ 693 h 904"/>
                <a:gd name="T38" fmla="*/ 246 w 273"/>
                <a:gd name="T39" fmla="*/ 720 h 904"/>
                <a:gd name="T40" fmla="*/ 253 w 273"/>
                <a:gd name="T41" fmla="*/ 750 h 904"/>
                <a:gd name="T42" fmla="*/ 271 w 273"/>
                <a:gd name="T43" fmla="*/ 844 h 904"/>
                <a:gd name="T44" fmla="*/ 257 w 273"/>
                <a:gd name="T45" fmla="*/ 893 h 904"/>
                <a:gd name="T46" fmla="*/ 16 w 273"/>
                <a:gd name="T47" fmla="*/ 890 h 904"/>
                <a:gd name="T48" fmla="*/ 7 w 273"/>
                <a:gd name="T49" fmla="*/ 874 h 904"/>
                <a:gd name="T50" fmla="*/ 4 w 273"/>
                <a:gd name="T51" fmla="*/ 844 h 904"/>
                <a:gd name="T52" fmla="*/ 7 w 273"/>
                <a:gd name="T53" fmla="*/ 812 h 904"/>
                <a:gd name="T54" fmla="*/ 24 w 273"/>
                <a:gd name="T55" fmla="*/ 737 h 904"/>
                <a:gd name="T56" fmla="*/ 26 w 273"/>
                <a:gd name="T57" fmla="*/ 707 h 904"/>
                <a:gd name="T58" fmla="*/ 20 w 273"/>
                <a:gd name="T59" fmla="*/ 649 h 904"/>
                <a:gd name="T60" fmla="*/ 11 w 273"/>
                <a:gd name="T61" fmla="*/ 584 h 904"/>
                <a:gd name="T62" fmla="*/ 7 w 273"/>
                <a:gd name="T63" fmla="*/ 549 h 904"/>
                <a:gd name="T64" fmla="*/ 5 w 273"/>
                <a:gd name="T65" fmla="*/ 530 h 904"/>
                <a:gd name="T66" fmla="*/ 7 w 273"/>
                <a:gd name="T67" fmla="*/ 495 h 904"/>
                <a:gd name="T68" fmla="*/ 7 w 273"/>
                <a:gd name="T69" fmla="*/ 471 h 904"/>
                <a:gd name="T70" fmla="*/ 9 w 273"/>
                <a:gd name="T71" fmla="*/ 430 h 904"/>
                <a:gd name="T72" fmla="*/ 14 w 273"/>
                <a:gd name="T73" fmla="*/ 380 h 904"/>
                <a:gd name="T74" fmla="*/ 18 w 273"/>
                <a:gd name="T75" fmla="*/ 354 h 904"/>
                <a:gd name="T76" fmla="*/ 16 w 273"/>
                <a:gd name="T77" fmla="*/ 339 h 904"/>
                <a:gd name="T78" fmla="*/ 25 w 273"/>
                <a:gd name="T79" fmla="*/ 305 h 904"/>
                <a:gd name="T80" fmla="*/ 32 w 273"/>
                <a:gd name="T81" fmla="*/ 284 h 904"/>
                <a:gd name="T82" fmla="*/ 49 w 273"/>
                <a:gd name="T83" fmla="*/ 239 h 904"/>
                <a:gd name="T84" fmla="*/ 54 w 273"/>
                <a:gd name="T85" fmla="*/ 225 h 904"/>
                <a:gd name="T86" fmla="*/ 64 w 273"/>
                <a:gd name="T87" fmla="*/ 194 h 904"/>
                <a:gd name="T88" fmla="*/ 69 w 273"/>
                <a:gd name="T89" fmla="*/ 177 h 904"/>
                <a:gd name="T90" fmla="*/ 70 w 273"/>
                <a:gd name="T91" fmla="*/ 170 h 904"/>
                <a:gd name="T92" fmla="*/ 75 w 273"/>
                <a:gd name="T93" fmla="*/ 133 h 904"/>
                <a:gd name="T94" fmla="*/ 76 w 273"/>
                <a:gd name="T95" fmla="*/ 123 h 904"/>
                <a:gd name="T96" fmla="*/ 77 w 273"/>
                <a:gd name="T97" fmla="*/ 81 h 904"/>
                <a:gd name="T98" fmla="*/ 71 w 273"/>
                <a:gd name="T99" fmla="*/ 67 h 904"/>
                <a:gd name="T100" fmla="*/ 75 w 273"/>
                <a:gd name="T101" fmla="*/ 55 h 904"/>
                <a:gd name="T102" fmla="*/ 81 w 273"/>
                <a:gd name="T103" fmla="*/ 35 h 904"/>
                <a:gd name="T104" fmla="*/ 73 w 273"/>
                <a:gd name="T105" fmla="*/ 31 h 904"/>
                <a:gd name="T106" fmla="*/ 74 w 273"/>
                <a:gd name="T107" fmla="*/ 20 h 904"/>
                <a:gd name="T108" fmla="*/ 74 w 273"/>
                <a:gd name="T109" fmla="*/ 15 h 904"/>
                <a:gd name="T110" fmla="*/ 80 w 273"/>
                <a:gd name="T111" fmla="*/ 7 h 904"/>
                <a:gd name="T112" fmla="*/ 95 w 273"/>
                <a:gd name="T113" fmla="*/ 3 h 904"/>
                <a:gd name="T114" fmla="*/ 156 w 273"/>
                <a:gd name="T115" fmla="*/ 1 h 904"/>
                <a:gd name="T116" fmla="*/ 175 w 273"/>
                <a:gd name="T117" fmla="*/ 3 h 904"/>
                <a:gd name="T118" fmla="*/ 197 w 273"/>
                <a:gd name="T119" fmla="*/ 16 h 904"/>
                <a:gd name="T120" fmla="*/ 199 w 273"/>
                <a:gd name="T121" fmla="*/ 34 h 904"/>
                <a:gd name="T122" fmla="*/ 194 w 273"/>
                <a:gd name="T123" fmla="*/ 44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3" h="904">
                  <a:moveTo>
                    <a:pt x="194" y="44"/>
                  </a:moveTo>
                  <a:cubicBezTo>
                    <a:pt x="196" y="50"/>
                    <a:pt x="202" y="63"/>
                    <a:pt x="202" y="66"/>
                  </a:cubicBezTo>
                  <a:cubicBezTo>
                    <a:pt x="202" y="68"/>
                    <a:pt x="203" y="73"/>
                    <a:pt x="200" y="75"/>
                  </a:cubicBezTo>
                  <a:cubicBezTo>
                    <a:pt x="197" y="77"/>
                    <a:pt x="196" y="78"/>
                    <a:pt x="195" y="80"/>
                  </a:cubicBezTo>
                  <a:cubicBezTo>
                    <a:pt x="195" y="83"/>
                    <a:pt x="197" y="102"/>
                    <a:pt x="197" y="109"/>
                  </a:cubicBezTo>
                  <a:cubicBezTo>
                    <a:pt x="198" y="110"/>
                    <a:pt x="199" y="113"/>
                    <a:pt x="197" y="115"/>
                  </a:cubicBezTo>
                  <a:cubicBezTo>
                    <a:pt x="197" y="120"/>
                    <a:pt x="198" y="134"/>
                    <a:pt x="198" y="138"/>
                  </a:cubicBezTo>
                  <a:cubicBezTo>
                    <a:pt x="200" y="138"/>
                    <a:pt x="201" y="141"/>
                    <a:pt x="199" y="142"/>
                  </a:cubicBezTo>
                  <a:cubicBezTo>
                    <a:pt x="200" y="147"/>
                    <a:pt x="202" y="164"/>
                    <a:pt x="203" y="167"/>
                  </a:cubicBezTo>
                  <a:cubicBezTo>
                    <a:pt x="205" y="168"/>
                    <a:pt x="206" y="173"/>
                    <a:pt x="205" y="175"/>
                  </a:cubicBezTo>
                  <a:cubicBezTo>
                    <a:pt x="206" y="184"/>
                    <a:pt x="214" y="210"/>
                    <a:pt x="223" y="234"/>
                  </a:cubicBezTo>
                  <a:cubicBezTo>
                    <a:pt x="226" y="235"/>
                    <a:pt x="228" y="238"/>
                    <a:pt x="226" y="241"/>
                  </a:cubicBezTo>
                  <a:cubicBezTo>
                    <a:pt x="230" y="251"/>
                    <a:pt x="234" y="261"/>
                    <a:pt x="239" y="274"/>
                  </a:cubicBezTo>
                  <a:cubicBezTo>
                    <a:pt x="241" y="279"/>
                    <a:pt x="244" y="287"/>
                    <a:pt x="244" y="287"/>
                  </a:cubicBezTo>
                  <a:cubicBezTo>
                    <a:pt x="245" y="286"/>
                    <a:pt x="246" y="288"/>
                    <a:pt x="245" y="290"/>
                  </a:cubicBezTo>
                  <a:cubicBezTo>
                    <a:pt x="247" y="297"/>
                    <a:pt x="255" y="320"/>
                    <a:pt x="259" y="339"/>
                  </a:cubicBezTo>
                  <a:cubicBezTo>
                    <a:pt x="260" y="340"/>
                    <a:pt x="260" y="342"/>
                    <a:pt x="258" y="342"/>
                  </a:cubicBezTo>
                  <a:cubicBezTo>
                    <a:pt x="258" y="344"/>
                    <a:pt x="257" y="344"/>
                    <a:pt x="256" y="347"/>
                  </a:cubicBezTo>
                  <a:cubicBezTo>
                    <a:pt x="256" y="349"/>
                    <a:pt x="256" y="352"/>
                    <a:pt x="256" y="355"/>
                  </a:cubicBezTo>
                  <a:cubicBezTo>
                    <a:pt x="257" y="358"/>
                    <a:pt x="262" y="388"/>
                    <a:pt x="264" y="407"/>
                  </a:cubicBezTo>
                  <a:cubicBezTo>
                    <a:pt x="266" y="424"/>
                    <a:pt x="268" y="454"/>
                    <a:pt x="268" y="471"/>
                  </a:cubicBezTo>
                  <a:cubicBezTo>
                    <a:pt x="273" y="473"/>
                    <a:pt x="270" y="479"/>
                    <a:pt x="268" y="478"/>
                  </a:cubicBezTo>
                  <a:cubicBezTo>
                    <a:pt x="268" y="480"/>
                    <a:pt x="268" y="500"/>
                    <a:pt x="267" y="516"/>
                  </a:cubicBezTo>
                  <a:cubicBezTo>
                    <a:pt x="267" y="522"/>
                    <a:pt x="271" y="520"/>
                    <a:pt x="270" y="530"/>
                  </a:cubicBezTo>
                  <a:cubicBezTo>
                    <a:pt x="269" y="536"/>
                    <a:pt x="269" y="537"/>
                    <a:pt x="269" y="537"/>
                  </a:cubicBezTo>
                  <a:cubicBezTo>
                    <a:pt x="271" y="537"/>
                    <a:pt x="272" y="543"/>
                    <a:pt x="269" y="546"/>
                  </a:cubicBezTo>
                  <a:cubicBezTo>
                    <a:pt x="268" y="547"/>
                    <a:pt x="268" y="548"/>
                    <a:pt x="268" y="548"/>
                  </a:cubicBezTo>
                  <a:cubicBezTo>
                    <a:pt x="269" y="548"/>
                    <a:pt x="269" y="550"/>
                    <a:pt x="268" y="551"/>
                  </a:cubicBezTo>
                  <a:cubicBezTo>
                    <a:pt x="267" y="555"/>
                    <a:pt x="264" y="578"/>
                    <a:pt x="262" y="596"/>
                  </a:cubicBezTo>
                  <a:cubicBezTo>
                    <a:pt x="259" y="614"/>
                    <a:pt x="256" y="634"/>
                    <a:pt x="256" y="634"/>
                  </a:cubicBezTo>
                  <a:cubicBezTo>
                    <a:pt x="257" y="634"/>
                    <a:pt x="257" y="636"/>
                    <a:pt x="256" y="637"/>
                  </a:cubicBezTo>
                  <a:cubicBezTo>
                    <a:pt x="254" y="647"/>
                    <a:pt x="252" y="660"/>
                    <a:pt x="253" y="657"/>
                  </a:cubicBezTo>
                  <a:cubicBezTo>
                    <a:pt x="253" y="659"/>
                    <a:pt x="253" y="660"/>
                    <a:pt x="252" y="661"/>
                  </a:cubicBezTo>
                  <a:cubicBezTo>
                    <a:pt x="252" y="664"/>
                    <a:pt x="251" y="666"/>
                    <a:pt x="251" y="669"/>
                  </a:cubicBezTo>
                  <a:cubicBezTo>
                    <a:pt x="251" y="671"/>
                    <a:pt x="251" y="672"/>
                    <a:pt x="250" y="674"/>
                  </a:cubicBezTo>
                  <a:cubicBezTo>
                    <a:pt x="249" y="679"/>
                    <a:pt x="248" y="685"/>
                    <a:pt x="248" y="685"/>
                  </a:cubicBezTo>
                  <a:cubicBezTo>
                    <a:pt x="248" y="685"/>
                    <a:pt x="249" y="688"/>
                    <a:pt x="247" y="691"/>
                  </a:cubicBezTo>
                  <a:cubicBezTo>
                    <a:pt x="247" y="693"/>
                    <a:pt x="247" y="693"/>
                    <a:pt x="247" y="693"/>
                  </a:cubicBezTo>
                  <a:cubicBezTo>
                    <a:pt x="247" y="693"/>
                    <a:pt x="248" y="694"/>
                    <a:pt x="247" y="696"/>
                  </a:cubicBezTo>
                  <a:cubicBezTo>
                    <a:pt x="246" y="702"/>
                    <a:pt x="246" y="713"/>
                    <a:pt x="246" y="720"/>
                  </a:cubicBezTo>
                  <a:cubicBezTo>
                    <a:pt x="247" y="728"/>
                    <a:pt x="248" y="738"/>
                    <a:pt x="250" y="744"/>
                  </a:cubicBezTo>
                  <a:cubicBezTo>
                    <a:pt x="252" y="744"/>
                    <a:pt x="254" y="747"/>
                    <a:pt x="253" y="750"/>
                  </a:cubicBezTo>
                  <a:cubicBezTo>
                    <a:pt x="254" y="758"/>
                    <a:pt x="257" y="769"/>
                    <a:pt x="260" y="779"/>
                  </a:cubicBezTo>
                  <a:cubicBezTo>
                    <a:pt x="266" y="799"/>
                    <a:pt x="271" y="830"/>
                    <a:pt x="271" y="844"/>
                  </a:cubicBezTo>
                  <a:cubicBezTo>
                    <a:pt x="271" y="866"/>
                    <a:pt x="269" y="878"/>
                    <a:pt x="267" y="882"/>
                  </a:cubicBezTo>
                  <a:cubicBezTo>
                    <a:pt x="265" y="886"/>
                    <a:pt x="264" y="889"/>
                    <a:pt x="257" y="893"/>
                  </a:cubicBezTo>
                  <a:cubicBezTo>
                    <a:pt x="251" y="897"/>
                    <a:pt x="244" y="903"/>
                    <a:pt x="134" y="904"/>
                  </a:cubicBezTo>
                  <a:cubicBezTo>
                    <a:pt x="25" y="904"/>
                    <a:pt x="20" y="893"/>
                    <a:pt x="16" y="890"/>
                  </a:cubicBezTo>
                  <a:cubicBezTo>
                    <a:pt x="14" y="888"/>
                    <a:pt x="13" y="886"/>
                    <a:pt x="11" y="884"/>
                  </a:cubicBezTo>
                  <a:cubicBezTo>
                    <a:pt x="10" y="882"/>
                    <a:pt x="9" y="881"/>
                    <a:pt x="7" y="874"/>
                  </a:cubicBezTo>
                  <a:cubicBezTo>
                    <a:pt x="6" y="868"/>
                    <a:pt x="4" y="862"/>
                    <a:pt x="4" y="849"/>
                  </a:cubicBezTo>
                  <a:cubicBezTo>
                    <a:pt x="2" y="848"/>
                    <a:pt x="2" y="845"/>
                    <a:pt x="4" y="844"/>
                  </a:cubicBezTo>
                  <a:cubicBezTo>
                    <a:pt x="4" y="834"/>
                    <a:pt x="5" y="825"/>
                    <a:pt x="6" y="819"/>
                  </a:cubicBezTo>
                  <a:cubicBezTo>
                    <a:pt x="5" y="817"/>
                    <a:pt x="4" y="815"/>
                    <a:pt x="7" y="812"/>
                  </a:cubicBezTo>
                  <a:cubicBezTo>
                    <a:pt x="14" y="777"/>
                    <a:pt x="19" y="768"/>
                    <a:pt x="23" y="743"/>
                  </a:cubicBezTo>
                  <a:cubicBezTo>
                    <a:pt x="22" y="742"/>
                    <a:pt x="21" y="740"/>
                    <a:pt x="24" y="737"/>
                  </a:cubicBezTo>
                  <a:cubicBezTo>
                    <a:pt x="25" y="729"/>
                    <a:pt x="26" y="724"/>
                    <a:pt x="26" y="714"/>
                  </a:cubicBezTo>
                  <a:cubicBezTo>
                    <a:pt x="25" y="713"/>
                    <a:pt x="23" y="710"/>
                    <a:pt x="26" y="707"/>
                  </a:cubicBezTo>
                  <a:cubicBezTo>
                    <a:pt x="27" y="699"/>
                    <a:pt x="21" y="655"/>
                    <a:pt x="21" y="655"/>
                  </a:cubicBezTo>
                  <a:cubicBezTo>
                    <a:pt x="19" y="655"/>
                    <a:pt x="18" y="652"/>
                    <a:pt x="20" y="649"/>
                  </a:cubicBezTo>
                  <a:cubicBezTo>
                    <a:pt x="18" y="634"/>
                    <a:pt x="12" y="591"/>
                    <a:pt x="12" y="591"/>
                  </a:cubicBezTo>
                  <a:cubicBezTo>
                    <a:pt x="11" y="590"/>
                    <a:pt x="8" y="588"/>
                    <a:pt x="11" y="584"/>
                  </a:cubicBezTo>
                  <a:cubicBezTo>
                    <a:pt x="10" y="572"/>
                    <a:pt x="8" y="553"/>
                    <a:pt x="8" y="553"/>
                  </a:cubicBezTo>
                  <a:cubicBezTo>
                    <a:pt x="6" y="552"/>
                    <a:pt x="5" y="550"/>
                    <a:pt x="7" y="549"/>
                  </a:cubicBezTo>
                  <a:cubicBezTo>
                    <a:pt x="6" y="542"/>
                    <a:pt x="6" y="539"/>
                    <a:pt x="6" y="539"/>
                  </a:cubicBezTo>
                  <a:cubicBezTo>
                    <a:pt x="3" y="539"/>
                    <a:pt x="0" y="533"/>
                    <a:pt x="5" y="530"/>
                  </a:cubicBezTo>
                  <a:cubicBezTo>
                    <a:pt x="5" y="523"/>
                    <a:pt x="6" y="521"/>
                    <a:pt x="7" y="519"/>
                  </a:cubicBezTo>
                  <a:cubicBezTo>
                    <a:pt x="7" y="518"/>
                    <a:pt x="8" y="509"/>
                    <a:pt x="7" y="495"/>
                  </a:cubicBezTo>
                  <a:cubicBezTo>
                    <a:pt x="5" y="494"/>
                    <a:pt x="4" y="491"/>
                    <a:pt x="7" y="490"/>
                  </a:cubicBezTo>
                  <a:cubicBezTo>
                    <a:pt x="7" y="484"/>
                    <a:pt x="7" y="478"/>
                    <a:pt x="7" y="471"/>
                  </a:cubicBezTo>
                  <a:cubicBezTo>
                    <a:pt x="3" y="469"/>
                    <a:pt x="4" y="466"/>
                    <a:pt x="7" y="464"/>
                  </a:cubicBezTo>
                  <a:cubicBezTo>
                    <a:pt x="8" y="450"/>
                    <a:pt x="8" y="437"/>
                    <a:pt x="9" y="430"/>
                  </a:cubicBezTo>
                  <a:cubicBezTo>
                    <a:pt x="9" y="424"/>
                    <a:pt x="11" y="400"/>
                    <a:pt x="13" y="386"/>
                  </a:cubicBezTo>
                  <a:cubicBezTo>
                    <a:pt x="13" y="384"/>
                    <a:pt x="14" y="382"/>
                    <a:pt x="14" y="380"/>
                  </a:cubicBezTo>
                  <a:cubicBezTo>
                    <a:pt x="10" y="377"/>
                    <a:pt x="12" y="373"/>
                    <a:pt x="15" y="371"/>
                  </a:cubicBezTo>
                  <a:cubicBezTo>
                    <a:pt x="17" y="362"/>
                    <a:pt x="18" y="355"/>
                    <a:pt x="18" y="354"/>
                  </a:cubicBezTo>
                  <a:cubicBezTo>
                    <a:pt x="19" y="351"/>
                    <a:pt x="19" y="347"/>
                    <a:pt x="18" y="346"/>
                  </a:cubicBezTo>
                  <a:cubicBezTo>
                    <a:pt x="16" y="344"/>
                    <a:pt x="15" y="343"/>
                    <a:pt x="16" y="339"/>
                  </a:cubicBezTo>
                  <a:cubicBezTo>
                    <a:pt x="18" y="327"/>
                    <a:pt x="22" y="313"/>
                    <a:pt x="22" y="313"/>
                  </a:cubicBezTo>
                  <a:cubicBezTo>
                    <a:pt x="20" y="312"/>
                    <a:pt x="19" y="307"/>
                    <a:pt x="25" y="305"/>
                  </a:cubicBezTo>
                  <a:cubicBezTo>
                    <a:pt x="26" y="301"/>
                    <a:pt x="30" y="290"/>
                    <a:pt x="30" y="290"/>
                  </a:cubicBezTo>
                  <a:cubicBezTo>
                    <a:pt x="29" y="289"/>
                    <a:pt x="29" y="285"/>
                    <a:pt x="32" y="284"/>
                  </a:cubicBezTo>
                  <a:cubicBezTo>
                    <a:pt x="32" y="283"/>
                    <a:pt x="47" y="245"/>
                    <a:pt x="47" y="245"/>
                  </a:cubicBezTo>
                  <a:cubicBezTo>
                    <a:pt x="46" y="244"/>
                    <a:pt x="46" y="241"/>
                    <a:pt x="49" y="239"/>
                  </a:cubicBezTo>
                  <a:cubicBezTo>
                    <a:pt x="51" y="234"/>
                    <a:pt x="51" y="233"/>
                    <a:pt x="51" y="233"/>
                  </a:cubicBezTo>
                  <a:cubicBezTo>
                    <a:pt x="50" y="231"/>
                    <a:pt x="48" y="227"/>
                    <a:pt x="54" y="225"/>
                  </a:cubicBezTo>
                  <a:cubicBezTo>
                    <a:pt x="64" y="199"/>
                    <a:pt x="64" y="196"/>
                    <a:pt x="64" y="196"/>
                  </a:cubicBezTo>
                  <a:cubicBezTo>
                    <a:pt x="64" y="195"/>
                    <a:pt x="63" y="195"/>
                    <a:pt x="64" y="194"/>
                  </a:cubicBezTo>
                  <a:cubicBezTo>
                    <a:pt x="63" y="192"/>
                    <a:pt x="63" y="190"/>
                    <a:pt x="66" y="189"/>
                  </a:cubicBezTo>
                  <a:cubicBezTo>
                    <a:pt x="68" y="182"/>
                    <a:pt x="69" y="179"/>
                    <a:pt x="69" y="177"/>
                  </a:cubicBezTo>
                  <a:cubicBezTo>
                    <a:pt x="68" y="176"/>
                    <a:pt x="69" y="174"/>
                    <a:pt x="70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0"/>
                    <a:pt x="69" y="168"/>
                    <a:pt x="71" y="167"/>
                  </a:cubicBezTo>
                  <a:cubicBezTo>
                    <a:pt x="73" y="156"/>
                    <a:pt x="75" y="143"/>
                    <a:pt x="75" y="133"/>
                  </a:cubicBezTo>
                  <a:cubicBezTo>
                    <a:pt x="74" y="133"/>
                    <a:pt x="73" y="130"/>
                    <a:pt x="76" y="129"/>
                  </a:cubicBezTo>
                  <a:cubicBezTo>
                    <a:pt x="76" y="125"/>
                    <a:pt x="76" y="123"/>
                    <a:pt x="76" y="123"/>
                  </a:cubicBezTo>
                  <a:cubicBezTo>
                    <a:pt x="74" y="122"/>
                    <a:pt x="74" y="119"/>
                    <a:pt x="76" y="118"/>
                  </a:cubicBezTo>
                  <a:cubicBezTo>
                    <a:pt x="77" y="113"/>
                    <a:pt x="79" y="90"/>
                    <a:pt x="77" y="81"/>
                  </a:cubicBezTo>
                  <a:cubicBezTo>
                    <a:pt x="76" y="81"/>
                    <a:pt x="74" y="81"/>
                    <a:pt x="74" y="77"/>
                  </a:cubicBezTo>
                  <a:cubicBezTo>
                    <a:pt x="72" y="75"/>
                    <a:pt x="69" y="71"/>
                    <a:pt x="71" y="67"/>
                  </a:cubicBezTo>
                  <a:cubicBezTo>
                    <a:pt x="72" y="63"/>
                    <a:pt x="73" y="58"/>
                    <a:pt x="73" y="58"/>
                  </a:cubicBezTo>
                  <a:cubicBezTo>
                    <a:pt x="73" y="58"/>
                    <a:pt x="74" y="55"/>
                    <a:pt x="75" y="55"/>
                  </a:cubicBezTo>
                  <a:cubicBezTo>
                    <a:pt x="77" y="49"/>
                    <a:pt x="79" y="43"/>
                    <a:pt x="80" y="39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77" y="34"/>
                    <a:pt x="75" y="34"/>
                  </a:cubicBezTo>
                  <a:cubicBezTo>
                    <a:pt x="74" y="33"/>
                    <a:pt x="73" y="33"/>
                    <a:pt x="73" y="31"/>
                  </a:cubicBezTo>
                  <a:cubicBezTo>
                    <a:pt x="73" y="30"/>
                    <a:pt x="74" y="26"/>
                    <a:pt x="74" y="26"/>
                  </a:cubicBezTo>
                  <a:cubicBezTo>
                    <a:pt x="73" y="25"/>
                    <a:pt x="71" y="22"/>
                    <a:pt x="74" y="20"/>
                  </a:cubicBezTo>
                  <a:cubicBezTo>
                    <a:pt x="74" y="17"/>
                    <a:pt x="74" y="16"/>
                    <a:pt x="74" y="16"/>
                  </a:cubicBezTo>
                  <a:cubicBezTo>
                    <a:pt x="74" y="16"/>
                    <a:pt x="73" y="15"/>
                    <a:pt x="74" y="15"/>
                  </a:cubicBezTo>
                  <a:cubicBezTo>
                    <a:pt x="75" y="12"/>
                    <a:pt x="76" y="10"/>
                    <a:pt x="78" y="8"/>
                  </a:cubicBezTo>
                  <a:cubicBezTo>
                    <a:pt x="78" y="7"/>
                    <a:pt x="79" y="7"/>
                    <a:pt x="80" y="7"/>
                  </a:cubicBezTo>
                  <a:cubicBezTo>
                    <a:pt x="83" y="6"/>
                    <a:pt x="87" y="4"/>
                    <a:pt x="92" y="3"/>
                  </a:cubicBezTo>
                  <a:cubicBezTo>
                    <a:pt x="92" y="3"/>
                    <a:pt x="93" y="2"/>
                    <a:pt x="95" y="3"/>
                  </a:cubicBezTo>
                  <a:cubicBezTo>
                    <a:pt x="98" y="2"/>
                    <a:pt x="121" y="0"/>
                    <a:pt x="153" y="1"/>
                  </a:cubicBezTo>
                  <a:cubicBezTo>
                    <a:pt x="154" y="0"/>
                    <a:pt x="155" y="0"/>
                    <a:pt x="156" y="1"/>
                  </a:cubicBezTo>
                  <a:cubicBezTo>
                    <a:pt x="159" y="1"/>
                    <a:pt x="170" y="2"/>
                    <a:pt x="172" y="3"/>
                  </a:cubicBezTo>
                  <a:cubicBezTo>
                    <a:pt x="173" y="2"/>
                    <a:pt x="174" y="2"/>
                    <a:pt x="175" y="3"/>
                  </a:cubicBezTo>
                  <a:cubicBezTo>
                    <a:pt x="178" y="3"/>
                    <a:pt x="184" y="4"/>
                    <a:pt x="188" y="6"/>
                  </a:cubicBezTo>
                  <a:cubicBezTo>
                    <a:pt x="193" y="8"/>
                    <a:pt x="196" y="11"/>
                    <a:pt x="197" y="16"/>
                  </a:cubicBezTo>
                  <a:cubicBezTo>
                    <a:pt x="199" y="21"/>
                    <a:pt x="199" y="27"/>
                    <a:pt x="199" y="30"/>
                  </a:cubicBezTo>
                  <a:cubicBezTo>
                    <a:pt x="199" y="32"/>
                    <a:pt x="199" y="33"/>
                    <a:pt x="199" y="34"/>
                  </a:cubicBezTo>
                  <a:cubicBezTo>
                    <a:pt x="199" y="35"/>
                    <a:pt x="199" y="35"/>
                    <a:pt x="192" y="36"/>
                  </a:cubicBezTo>
                  <a:cubicBezTo>
                    <a:pt x="192" y="40"/>
                    <a:pt x="191" y="38"/>
                    <a:pt x="194" y="4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35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</p:sldLayoutIdLst>
  <p:hf hdr="0" ftr="0" dt="0"/>
  <p:txStyles>
    <p:titleStyle>
      <a:lvl1pPr algn="l" defTabSz="914126" rtl="0" eaLnBrk="1" latinLnBrk="0" hangingPunct="1">
        <a:lnSpc>
          <a:spcPct val="80000"/>
        </a:lnSpc>
        <a:spcBef>
          <a:spcPct val="0"/>
        </a:spcBef>
        <a:buNone/>
        <a:defRPr sz="4399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36449" indent="-336449" algn="l" defTabSz="914126" rtl="0" eaLnBrk="1" latinLnBrk="0" hangingPunct="1">
        <a:lnSpc>
          <a:spcPct val="80000"/>
        </a:lnSpc>
        <a:spcBef>
          <a:spcPts val="1799"/>
        </a:spcBef>
        <a:buClr>
          <a:schemeClr val="bg1"/>
        </a:buClr>
        <a:buSzPct val="100000"/>
        <a:buFont typeface="Arial" panose="020B0604020202020204" pitchFamily="34" charset="0"/>
        <a:buChar char="•"/>
        <a:defRPr sz="35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1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7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4320">
          <p15:clr>
            <a:srgbClr val="F26B43"/>
          </p15:clr>
        </p15:guide>
        <p15:guide id="2" pos="7680">
          <p15:clr>
            <a:srgbClr val="F26B43"/>
          </p15:clr>
        </p15:guide>
        <p15:guide id="3" orient="horz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1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8580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126"/>
            <a:r>
              <a:rPr lang="en-US" dirty="0">
                <a:solidFill>
                  <a:prstClr val="white"/>
                </a:solidFill>
              </a:rPr>
              <a:t>Classified -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48800" y="68580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238543" y="7516589"/>
            <a:ext cx="4742532" cy="1421957"/>
            <a:chOff x="-2961858" y="-4366796"/>
            <a:chExt cx="12193588" cy="3656014"/>
          </a:xfrm>
        </p:grpSpPr>
        <p:sp>
          <p:nvSpPr>
            <p:cNvPr id="8" name="Freeform 22"/>
            <p:cNvSpPr>
              <a:spLocks/>
            </p:cNvSpPr>
            <p:nvPr userDrawn="1"/>
          </p:nvSpPr>
          <p:spPr bwMode="auto">
            <a:xfrm>
              <a:off x="2349918" y="-3580983"/>
              <a:ext cx="717550" cy="2868613"/>
            </a:xfrm>
            <a:custGeom>
              <a:avLst/>
              <a:gdLst>
                <a:gd name="T0" fmla="*/ 239 w 335"/>
                <a:gd name="T1" fmla="*/ 43 h 1338"/>
                <a:gd name="T2" fmla="*/ 240 w 335"/>
                <a:gd name="T3" fmla="*/ 33 h 1338"/>
                <a:gd name="T4" fmla="*/ 160 w 335"/>
                <a:gd name="T5" fmla="*/ 0 h 1338"/>
                <a:gd name="T6" fmla="*/ 88 w 335"/>
                <a:gd name="T7" fmla="*/ 39 h 1338"/>
                <a:gd name="T8" fmla="*/ 89 w 335"/>
                <a:gd name="T9" fmla="*/ 44 h 1338"/>
                <a:gd name="T10" fmla="*/ 97 w 335"/>
                <a:gd name="T11" fmla="*/ 47 h 1338"/>
                <a:gd name="T12" fmla="*/ 96 w 335"/>
                <a:gd name="T13" fmla="*/ 104 h 1338"/>
                <a:gd name="T14" fmla="*/ 71 w 335"/>
                <a:gd name="T15" fmla="*/ 320 h 1338"/>
                <a:gd name="T16" fmla="*/ 6 w 335"/>
                <a:gd name="T17" fmla="*/ 675 h 1338"/>
                <a:gd name="T18" fmla="*/ 9 w 335"/>
                <a:gd name="T19" fmla="*/ 803 h 1338"/>
                <a:gd name="T20" fmla="*/ 11 w 335"/>
                <a:gd name="T21" fmla="*/ 841 h 1338"/>
                <a:gd name="T22" fmla="*/ 13 w 335"/>
                <a:gd name="T23" fmla="*/ 867 h 1338"/>
                <a:gd name="T24" fmla="*/ 12 w 335"/>
                <a:gd name="T25" fmla="*/ 894 h 1338"/>
                <a:gd name="T26" fmla="*/ 11 w 335"/>
                <a:gd name="T27" fmla="*/ 922 h 1338"/>
                <a:gd name="T28" fmla="*/ 10 w 335"/>
                <a:gd name="T29" fmla="*/ 944 h 1338"/>
                <a:gd name="T30" fmla="*/ 10 w 335"/>
                <a:gd name="T31" fmla="*/ 966 h 1338"/>
                <a:gd name="T32" fmla="*/ 11 w 335"/>
                <a:gd name="T33" fmla="*/ 986 h 1338"/>
                <a:gd name="T34" fmla="*/ 11 w 335"/>
                <a:gd name="T35" fmla="*/ 1013 h 1338"/>
                <a:gd name="T36" fmla="*/ 11 w 335"/>
                <a:gd name="T37" fmla="*/ 1038 h 1338"/>
                <a:gd name="T38" fmla="*/ 12 w 335"/>
                <a:gd name="T39" fmla="*/ 1059 h 1338"/>
                <a:gd name="T40" fmla="*/ 12 w 335"/>
                <a:gd name="T41" fmla="*/ 1078 h 1338"/>
                <a:gd name="T42" fmla="*/ 10 w 335"/>
                <a:gd name="T43" fmla="*/ 1090 h 1338"/>
                <a:gd name="T44" fmla="*/ 12 w 335"/>
                <a:gd name="T45" fmla="*/ 1106 h 1338"/>
                <a:gd name="T46" fmla="*/ 12 w 335"/>
                <a:gd name="T47" fmla="*/ 1121 h 1338"/>
                <a:gd name="T48" fmla="*/ 10 w 335"/>
                <a:gd name="T49" fmla="*/ 1138 h 1338"/>
                <a:gd name="T50" fmla="*/ 11 w 335"/>
                <a:gd name="T51" fmla="*/ 1152 h 1338"/>
                <a:gd name="T52" fmla="*/ 13 w 335"/>
                <a:gd name="T53" fmla="*/ 1166 h 1338"/>
                <a:gd name="T54" fmla="*/ 12 w 335"/>
                <a:gd name="T55" fmla="*/ 1183 h 1338"/>
                <a:gd name="T56" fmla="*/ 5 w 335"/>
                <a:gd name="T57" fmla="*/ 1209 h 1338"/>
                <a:gd name="T58" fmla="*/ 34 w 335"/>
                <a:gd name="T59" fmla="*/ 1327 h 1338"/>
                <a:gd name="T60" fmla="*/ 67 w 335"/>
                <a:gd name="T61" fmla="*/ 1333 h 1338"/>
                <a:gd name="T62" fmla="*/ 97 w 335"/>
                <a:gd name="T63" fmla="*/ 1335 h 1338"/>
                <a:gd name="T64" fmla="*/ 119 w 335"/>
                <a:gd name="T65" fmla="*/ 1336 h 1338"/>
                <a:gd name="T66" fmla="*/ 140 w 335"/>
                <a:gd name="T67" fmla="*/ 1336 h 1338"/>
                <a:gd name="T68" fmla="*/ 160 w 335"/>
                <a:gd name="T69" fmla="*/ 1337 h 1338"/>
                <a:gd name="T70" fmla="*/ 178 w 335"/>
                <a:gd name="T71" fmla="*/ 1338 h 1338"/>
                <a:gd name="T72" fmla="*/ 200 w 335"/>
                <a:gd name="T73" fmla="*/ 1337 h 1338"/>
                <a:gd name="T74" fmla="*/ 220 w 335"/>
                <a:gd name="T75" fmla="*/ 1336 h 1338"/>
                <a:gd name="T76" fmla="*/ 272 w 335"/>
                <a:gd name="T77" fmla="*/ 1333 h 1338"/>
                <a:gd name="T78" fmla="*/ 334 w 335"/>
                <a:gd name="T79" fmla="*/ 1229 h 1338"/>
                <a:gd name="T80" fmla="*/ 325 w 335"/>
                <a:gd name="T81" fmla="*/ 1189 h 1338"/>
                <a:gd name="T82" fmla="*/ 325 w 335"/>
                <a:gd name="T83" fmla="*/ 1176 h 1338"/>
                <a:gd name="T84" fmla="*/ 324 w 335"/>
                <a:gd name="T85" fmla="*/ 1162 h 1338"/>
                <a:gd name="T86" fmla="*/ 323 w 335"/>
                <a:gd name="T87" fmla="*/ 1147 h 1338"/>
                <a:gd name="T88" fmla="*/ 324 w 335"/>
                <a:gd name="T89" fmla="*/ 1129 h 1338"/>
                <a:gd name="T90" fmla="*/ 325 w 335"/>
                <a:gd name="T91" fmla="*/ 1114 h 1338"/>
                <a:gd name="T92" fmla="*/ 324 w 335"/>
                <a:gd name="T93" fmla="*/ 1098 h 1338"/>
                <a:gd name="T94" fmla="*/ 324 w 335"/>
                <a:gd name="T95" fmla="*/ 1077 h 1338"/>
                <a:gd name="T96" fmla="*/ 322 w 335"/>
                <a:gd name="T97" fmla="*/ 1057 h 1338"/>
                <a:gd name="T98" fmla="*/ 322 w 335"/>
                <a:gd name="T99" fmla="*/ 1032 h 1338"/>
                <a:gd name="T100" fmla="*/ 322 w 335"/>
                <a:gd name="T101" fmla="*/ 1011 h 1338"/>
                <a:gd name="T102" fmla="*/ 325 w 335"/>
                <a:gd name="T103" fmla="*/ 990 h 1338"/>
                <a:gd name="T104" fmla="*/ 324 w 335"/>
                <a:gd name="T105" fmla="*/ 965 h 1338"/>
                <a:gd name="T106" fmla="*/ 323 w 335"/>
                <a:gd name="T107" fmla="*/ 948 h 1338"/>
                <a:gd name="T108" fmla="*/ 321 w 335"/>
                <a:gd name="T109" fmla="*/ 925 h 1338"/>
                <a:gd name="T110" fmla="*/ 322 w 335"/>
                <a:gd name="T111" fmla="*/ 899 h 1338"/>
                <a:gd name="T112" fmla="*/ 324 w 335"/>
                <a:gd name="T113" fmla="*/ 879 h 1338"/>
                <a:gd name="T114" fmla="*/ 323 w 335"/>
                <a:gd name="T115" fmla="*/ 861 h 1338"/>
                <a:gd name="T116" fmla="*/ 322 w 335"/>
                <a:gd name="T117" fmla="*/ 836 h 1338"/>
                <a:gd name="T118" fmla="*/ 327 w 335"/>
                <a:gd name="T119" fmla="*/ 796 h 1338"/>
                <a:gd name="T120" fmla="*/ 299 w 335"/>
                <a:gd name="T121" fmla="*/ 530 h 1338"/>
                <a:gd name="T122" fmla="*/ 230 w 335"/>
                <a:gd name="T123" fmla="*/ 117 h 1338"/>
                <a:gd name="T124" fmla="*/ 234 w 335"/>
                <a:gd name="T125" fmla="*/ 6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" h="1338">
                  <a:moveTo>
                    <a:pt x="231" y="46"/>
                  </a:moveTo>
                  <a:cubicBezTo>
                    <a:pt x="233" y="45"/>
                    <a:pt x="235" y="45"/>
                    <a:pt x="238" y="45"/>
                  </a:cubicBezTo>
                  <a:cubicBezTo>
                    <a:pt x="239" y="45"/>
                    <a:pt x="239" y="44"/>
                    <a:pt x="239" y="43"/>
                  </a:cubicBezTo>
                  <a:cubicBezTo>
                    <a:pt x="239" y="43"/>
                    <a:pt x="239" y="42"/>
                    <a:pt x="240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1"/>
                    <a:pt x="240" y="40"/>
                    <a:pt x="240" y="33"/>
                  </a:cubicBezTo>
                  <a:cubicBezTo>
                    <a:pt x="239" y="27"/>
                    <a:pt x="238" y="26"/>
                    <a:pt x="237" y="22"/>
                  </a:cubicBezTo>
                  <a:cubicBezTo>
                    <a:pt x="236" y="18"/>
                    <a:pt x="234" y="11"/>
                    <a:pt x="224" y="6"/>
                  </a:cubicBezTo>
                  <a:cubicBezTo>
                    <a:pt x="214" y="2"/>
                    <a:pt x="188" y="0"/>
                    <a:pt x="160" y="0"/>
                  </a:cubicBezTo>
                  <a:cubicBezTo>
                    <a:pt x="132" y="0"/>
                    <a:pt x="108" y="4"/>
                    <a:pt x="100" y="8"/>
                  </a:cubicBezTo>
                  <a:cubicBezTo>
                    <a:pt x="92" y="13"/>
                    <a:pt x="91" y="20"/>
                    <a:pt x="89" y="25"/>
                  </a:cubicBezTo>
                  <a:cubicBezTo>
                    <a:pt x="88" y="30"/>
                    <a:pt x="88" y="36"/>
                    <a:pt x="88" y="39"/>
                  </a:cubicBezTo>
                  <a:cubicBezTo>
                    <a:pt x="87" y="41"/>
                    <a:pt x="87" y="42"/>
                    <a:pt x="88" y="43"/>
                  </a:cubicBezTo>
                  <a:cubicBezTo>
                    <a:pt x="88" y="43"/>
                    <a:pt x="89" y="43"/>
                    <a:pt x="89" y="43"/>
                  </a:cubicBezTo>
                  <a:cubicBezTo>
                    <a:pt x="89" y="43"/>
                    <a:pt x="89" y="44"/>
                    <a:pt x="89" y="44"/>
                  </a:cubicBezTo>
                  <a:cubicBezTo>
                    <a:pt x="89" y="45"/>
                    <a:pt x="90" y="45"/>
                    <a:pt x="92" y="45"/>
                  </a:cubicBezTo>
                  <a:cubicBezTo>
                    <a:pt x="94" y="45"/>
                    <a:pt x="94" y="45"/>
                    <a:pt x="95" y="45"/>
                  </a:cubicBezTo>
                  <a:cubicBezTo>
                    <a:pt x="96" y="45"/>
                    <a:pt x="97" y="46"/>
                    <a:pt x="97" y="47"/>
                  </a:cubicBezTo>
                  <a:cubicBezTo>
                    <a:pt x="96" y="52"/>
                    <a:pt x="91" y="66"/>
                    <a:pt x="89" y="74"/>
                  </a:cubicBezTo>
                  <a:cubicBezTo>
                    <a:pt x="87" y="82"/>
                    <a:pt x="87" y="88"/>
                    <a:pt x="90" y="94"/>
                  </a:cubicBezTo>
                  <a:cubicBezTo>
                    <a:pt x="93" y="99"/>
                    <a:pt x="96" y="102"/>
                    <a:pt x="96" y="104"/>
                  </a:cubicBezTo>
                  <a:cubicBezTo>
                    <a:pt x="97" y="107"/>
                    <a:pt x="97" y="118"/>
                    <a:pt x="97" y="134"/>
                  </a:cubicBezTo>
                  <a:cubicBezTo>
                    <a:pt x="96" y="150"/>
                    <a:pt x="92" y="194"/>
                    <a:pt x="89" y="221"/>
                  </a:cubicBezTo>
                  <a:cubicBezTo>
                    <a:pt x="86" y="247"/>
                    <a:pt x="78" y="286"/>
                    <a:pt x="71" y="320"/>
                  </a:cubicBezTo>
                  <a:cubicBezTo>
                    <a:pt x="65" y="353"/>
                    <a:pt x="53" y="424"/>
                    <a:pt x="47" y="457"/>
                  </a:cubicBezTo>
                  <a:cubicBezTo>
                    <a:pt x="41" y="491"/>
                    <a:pt x="31" y="538"/>
                    <a:pt x="25" y="572"/>
                  </a:cubicBezTo>
                  <a:cubicBezTo>
                    <a:pt x="18" y="606"/>
                    <a:pt x="11" y="642"/>
                    <a:pt x="6" y="675"/>
                  </a:cubicBezTo>
                  <a:cubicBezTo>
                    <a:pt x="1" y="708"/>
                    <a:pt x="1" y="730"/>
                    <a:pt x="1" y="745"/>
                  </a:cubicBezTo>
                  <a:cubicBezTo>
                    <a:pt x="1" y="759"/>
                    <a:pt x="0" y="774"/>
                    <a:pt x="1" y="782"/>
                  </a:cubicBezTo>
                  <a:cubicBezTo>
                    <a:pt x="2" y="790"/>
                    <a:pt x="7" y="796"/>
                    <a:pt x="9" y="803"/>
                  </a:cubicBezTo>
                  <a:cubicBezTo>
                    <a:pt x="11" y="809"/>
                    <a:pt x="10" y="818"/>
                    <a:pt x="9" y="823"/>
                  </a:cubicBezTo>
                  <a:cubicBezTo>
                    <a:pt x="9" y="827"/>
                    <a:pt x="10" y="831"/>
                    <a:pt x="11" y="833"/>
                  </a:cubicBezTo>
                  <a:cubicBezTo>
                    <a:pt x="12" y="835"/>
                    <a:pt x="12" y="839"/>
                    <a:pt x="11" y="841"/>
                  </a:cubicBezTo>
                  <a:cubicBezTo>
                    <a:pt x="10" y="843"/>
                    <a:pt x="10" y="844"/>
                    <a:pt x="10" y="849"/>
                  </a:cubicBezTo>
                  <a:cubicBezTo>
                    <a:pt x="10" y="854"/>
                    <a:pt x="10" y="858"/>
                    <a:pt x="10" y="860"/>
                  </a:cubicBezTo>
                  <a:cubicBezTo>
                    <a:pt x="11" y="862"/>
                    <a:pt x="12" y="864"/>
                    <a:pt x="13" y="867"/>
                  </a:cubicBezTo>
                  <a:cubicBezTo>
                    <a:pt x="13" y="869"/>
                    <a:pt x="10" y="872"/>
                    <a:pt x="10" y="875"/>
                  </a:cubicBezTo>
                  <a:cubicBezTo>
                    <a:pt x="10" y="877"/>
                    <a:pt x="10" y="879"/>
                    <a:pt x="10" y="884"/>
                  </a:cubicBezTo>
                  <a:cubicBezTo>
                    <a:pt x="10" y="888"/>
                    <a:pt x="11" y="892"/>
                    <a:pt x="12" y="894"/>
                  </a:cubicBezTo>
                  <a:cubicBezTo>
                    <a:pt x="13" y="897"/>
                    <a:pt x="11" y="900"/>
                    <a:pt x="11" y="901"/>
                  </a:cubicBezTo>
                  <a:cubicBezTo>
                    <a:pt x="10" y="903"/>
                    <a:pt x="10" y="905"/>
                    <a:pt x="10" y="912"/>
                  </a:cubicBezTo>
                  <a:cubicBezTo>
                    <a:pt x="10" y="918"/>
                    <a:pt x="10" y="920"/>
                    <a:pt x="11" y="922"/>
                  </a:cubicBezTo>
                  <a:cubicBezTo>
                    <a:pt x="12" y="923"/>
                    <a:pt x="13" y="925"/>
                    <a:pt x="13" y="927"/>
                  </a:cubicBezTo>
                  <a:cubicBezTo>
                    <a:pt x="13" y="929"/>
                    <a:pt x="11" y="930"/>
                    <a:pt x="10" y="932"/>
                  </a:cubicBezTo>
                  <a:cubicBezTo>
                    <a:pt x="10" y="934"/>
                    <a:pt x="10" y="941"/>
                    <a:pt x="10" y="944"/>
                  </a:cubicBezTo>
                  <a:cubicBezTo>
                    <a:pt x="10" y="947"/>
                    <a:pt x="12" y="950"/>
                    <a:pt x="12" y="951"/>
                  </a:cubicBezTo>
                  <a:cubicBezTo>
                    <a:pt x="13" y="953"/>
                    <a:pt x="12" y="956"/>
                    <a:pt x="11" y="957"/>
                  </a:cubicBezTo>
                  <a:cubicBezTo>
                    <a:pt x="10" y="959"/>
                    <a:pt x="10" y="960"/>
                    <a:pt x="10" y="966"/>
                  </a:cubicBezTo>
                  <a:cubicBezTo>
                    <a:pt x="10" y="971"/>
                    <a:pt x="11" y="974"/>
                    <a:pt x="11" y="975"/>
                  </a:cubicBezTo>
                  <a:cubicBezTo>
                    <a:pt x="12" y="977"/>
                    <a:pt x="13" y="979"/>
                    <a:pt x="13" y="981"/>
                  </a:cubicBezTo>
                  <a:cubicBezTo>
                    <a:pt x="14" y="983"/>
                    <a:pt x="12" y="984"/>
                    <a:pt x="11" y="986"/>
                  </a:cubicBezTo>
                  <a:cubicBezTo>
                    <a:pt x="10" y="988"/>
                    <a:pt x="10" y="991"/>
                    <a:pt x="10" y="995"/>
                  </a:cubicBezTo>
                  <a:cubicBezTo>
                    <a:pt x="10" y="1000"/>
                    <a:pt x="11" y="1003"/>
                    <a:pt x="12" y="1005"/>
                  </a:cubicBezTo>
                  <a:cubicBezTo>
                    <a:pt x="13" y="1007"/>
                    <a:pt x="12" y="1010"/>
                    <a:pt x="11" y="1013"/>
                  </a:cubicBezTo>
                  <a:cubicBezTo>
                    <a:pt x="11" y="1016"/>
                    <a:pt x="11" y="1017"/>
                    <a:pt x="10" y="1021"/>
                  </a:cubicBezTo>
                  <a:cubicBezTo>
                    <a:pt x="10" y="1025"/>
                    <a:pt x="11" y="1029"/>
                    <a:pt x="12" y="1031"/>
                  </a:cubicBezTo>
                  <a:cubicBezTo>
                    <a:pt x="13" y="1033"/>
                    <a:pt x="12" y="1036"/>
                    <a:pt x="11" y="1038"/>
                  </a:cubicBezTo>
                  <a:cubicBezTo>
                    <a:pt x="10" y="1040"/>
                    <a:pt x="10" y="1042"/>
                    <a:pt x="10" y="1048"/>
                  </a:cubicBezTo>
                  <a:cubicBezTo>
                    <a:pt x="10" y="1052"/>
                    <a:pt x="11" y="1053"/>
                    <a:pt x="12" y="1054"/>
                  </a:cubicBezTo>
                  <a:cubicBezTo>
                    <a:pt x="13" y="1055"/>
                    <a:pt x="13" y="1058"/>
                    <a:pt x="12" y="1059"/>
                  </a:cubicBezTo>
                  <a:cubicBezTo>
                    <a:pt x="12" y="1061"/>
                    <a:pt x="11" y="1061"/>
                    <a:pt x="11" y="1063"/>
                  </a:cubicBezTo>
                  <a:cubicBezTo>
                    <a:pt x="10" y="1064"/>
                    <a:pt x="10" y="1067"/>
                    <a:pt x="10" y="1071"/>
                  </a:cubicBezTo>
                  <a:cubicBezTo>
                    <a:pt x="10" y="1075"/>
                    <a:pt x="11" y="1077"/>
                    <a:pt x="12" y="1078"/>
                  </a:cubicBezTo>
                  <a:cubicBezTo>
                    <a:pt x="13" y="1079"/>
                    <a:pt x="13" y="1080"/>
                    <a:pt x="13" y="1082"/>
                  </a:cubicBezTo>
                  <a:cubicBezTo>
                    <a:pt x="13" y="1084"/>
                    <a:pt x="12" y="1084"/>
                    <a:pt x="11" y="1086"/>
                  </a:cubicBezTo>
                  <a:cubicBezTo>
                    <a:pt x="10" y="1088"/>
                    <a:pt x="10" y="1087"/>
                    <a:pt x="10" y="1090"/>
                  </a:cubicBezTo>
                  <a:cubicBezTo>
                    <a:pt x="10" y="1093"/>
                    <a:pt x="10" y="1095"/>
                    <a:pt x="10" y="1096"/>
                  </a:cubicBezTo>
                  <a:cubicBezTo>
                    <a:pt x="10" y="1097"/>
                    <a:pt x="12" y="1099"/>
                    <a:pt x="12" y="1101"/>
                  </a:cubicBezTo>
                  <a:cubicBezTo>
                    <a:pt x="13" y="1103"/>
                    <a:pt x="13" y="1104"/>
                    <a:pt x="12" y="1106"/>
                  </a:cubicBezTo>
                  <a:cubicBezTo>
                    <a:pt x="12" y="1108"/>
                    <a:pt x="11" y="1109"/>
                    <a:pt x="11" y="1110"/>
                  </a:cubicBezTo>
                  <a:cubicBezTo>
                    <a:pt x="11" y="1111"/>
                    <a:pt x="10" y="1112"/>
                    <a:pt x="10" y="1114"/>
                  </a:cubicBezTo>
                  <a:cubicBezTo>
                    <a:pt x="11" y="1117"/>
                    <a:pt x="11" y="1120"/>
                    <a:pt x="12" y="1121"/>
                  </a:cubicBezTo>
                  <a:cubicBezTo>
                    <a:pt x="13" y="1123"/>
                    <a:pt x="13" y="1125"/>
                    <a:pt x="13" y="1126"/>
                  </a:cubicBezTo>
                  <a:cubicBezTo>
                    <a:pt x="13" y="1128"/>
                    <a:pt x="12" y="1128"/>
                    <a:pt x="11" y="1130"/>
                  </a:cubicBezTo>
                  <a:cubicBezTo>
                    <a:pt x="10" y="1132"/>
                    <a:pt x="10" y="1134"/>
                    <a:pt x="10" y="1138"/>
                  </a:cubicBezTo>
                  <a:cubicBezTo>
                    <a:pt x="10" y="1142"/>
                    <a:pt x="11" y="1142"/>
                    <a:pt x="12" y="1143"/>
                  </a:cubicBezTo>
                  <a:cubicBezTo>
                    <a:pt x="13" y="1144"/>
                    <a:pt x="13" y="1146"/>
                    <a:pt x="13" y="1147"/>
                  </a:cubicBezTo>
                  <a:cubicBezTo>
                    <a:pt x="13" y="1148"/>
                    <a:pt x="12" y="1151"/>
                    <a:pt x="11" y="1152"/>
                  </a:cubicBezTo>
                  <a:cubicBezTo>
                    <a:pt x="11" y="1153"/>
                    <a:pt x="11" y="1153"/>
                    <a:pt x="11" y="1156"/>
                  </a:cubicBezTo>
                  <a:cubicBezTo>
                    <a:pt x="11" y="1159"/>
                    <a:pt x="11" y="1160"/>
                    <a:pt x="11" y="1162"/>
                  </a:cubicBezTo>
                  <a:cubicBezTo>
                    <a:pt x="12" y="1163"/>
                    <a:pt x="13" y="1165"/>
                    <a:pt x="13" y="1166"/>
                  </a:cubicBezTo>
                  <a:cubicBezTo>
                    <a:pt x="13" y="1167"/>
                    <a:pt x="12" y="1169"/>
                    <a:pt x="11" y="1170"/>
                  </a:cubicBezTo>
                  <a:cubicBezTo>
                    <a:pt x="10" y="1171"/>
                    <a:pt x="11" y="1173"/>
                    <a:pt x="11" y="1175"/>
                  </a:cubicBezTo>
                  <a:cubicBezTo>
                    <a:pt x="11" y="1177"/>
                    <a:pt x="12" y="1181"/>
                    <a:pt x="12" y="1183"/>
                  </a:cubicBezTo>
                  <a:cubicBezTo>
                    <a:pt x="13" y="1185"/>
                    <a:pt x="12" y="1187"/>
                    <a:pt x="11" y="1189"/>
                  </a:cubicBezTo>
                  <a:cubicBezTo>
                    <a:pt x="11" y="1191"/>
                    <a:pt x="11" y="1192"/>
                    <a:pt x="11" y="1194"/>
                  </a:cubicBezTo>
                  <a:cubicBezTo>
                    <a:pt x="10" y="1196"/>
                    <a:pt x="10" y="1200"/>
                    <a:pt x="5" y="1209"/>
                  </a:cubicBezTo>
                  <a:cubicBezTo>
                    <a:pt x="0" y="1217"/>
                    <a:pt x="1" y="1223"/>
                    <a:pt x="2" y="1240"/>
                  </a:cubicBezTo>
                  <a:cubicBezTo>
                    <a:pt x="3" y="1257"/>
                    <a:pt x="3" y="1279"/>
                    <a:pt x="14" y="1303"/>
                  </a:cubicBezTo>
                  <a:cubicBezTo>
                    <a:pt x="26" y="1327"/>
                    <a:pt x="32" y="1326"/>
                    <a:pt x="34" y="1327"/>
                  </a:cubicBezTo>
                  <a:cubicBezTo>
                    <a:pt x="35" y="1328"/>
                    <a:pt x="41" y="1330"/>
                    <a:pt x="44" y="1330"/>
                  </a:cubicBezTo>
                  <a:cubicBezTo>
                    <a:pt x="46" y="1330"/>
                    <a:pt x="54" y="1332"/>
                    <a:pt x="56" y="1332"/>
                  </a:cubicBezTo>
                  <a:cubicBezTo>
                    <a:pt x="59" y="1333"/>
                    <a:pt x="65" y="1332"/>
                    <a:pt x="67" y="1333"/>
                  </a:cubicBezTo>
                  <a:cubicBezTo>
                    <a:pt x="69" y="1334"/>
                    <a:pt x="77" y="1334"/>
                    <a:pt x="79" y="1334"/>
                  </a:cubicBezTo>
                  <a:cubicBezTo>
                    <a:pt x="81" y="1335"/>
                    <a:pt x="86" y="1334"/>
                    <a:pt x="88" y="1335"/>
                  </a:cubicBezTo>
                  <a:cubicBezTo>
                    <a:pt x="91" y="1335"/>
                    <a:pt x="95" y="1336"/>
                    <a:pt x="97" y="1335"/>
                  </a:cubicBezTo>
                  <a:cubicBezTo>
                    <a:pt x="99" y="1335"/>
                    <a:pt x="103" y="1335"/>
                    <a:pt x="105" y="1336"/>
                  </a:cubicBezTo>
                  <a:cubicBezTo>
                    <a:pt x="107" y="1337"/>
                    <a:pt x="110" y="1336"/>
                    <a:pt x="112" y="1335"/>
                  </a:cubicBezTo>
                  <a:cubicBezTo>
                    <a:pt x="114" y="1334"/>
                    <a:pt x="117" y="1335"/>
                    <a:pt x="119" y="1336"/>
                  </a:cubicBezTo>
                  <a:cubicBezTo>
                    <a:pt x="121" y="1337"/>
                    <a:pt x="123" y="1337"/>
                    <a:pt x="126" y="1336"/>
                  </a:cubicBezTo>
                  <a:cubicBezTo>
                    <a:pt x="128" y="1335"/>
                    <a:pt x="130" y="1336"/>
                    <a:pt x="132" y="1336"/>
                  </a:cubicBezTo>
                  <a:cubicBezTo>
                    <a:pt x="134" y="1337"/>
                    <a:pt x="138" y="1337"/>
                    <a:pt x="140" y="1336"/>
                  </a:cubicBezTo>
                  <a:cubicBezTo>
                    <a:pt x="142" y="1336"/>
                    <a:pt x="145" y="1337"/>
                    <a:pt x="147" y="1337"/>
                  </a:cubicBezTo>
                  <a:cubicBezTo>
                    <a:pt x="149" y="1338"/>
                    <a:pt x="152" y="1337"/>
                    <a:pt x="154" y="1337"/>
                  </a:cubicBezTo>
                  <a:cubicBezTo>
                    <a:pt x="156" y="1336"/>
                    <a:pt x="158" y="1336"/>
                    <a:pt x="160" y="1337"/>
                  </a:cubicBezTo>
                  <a:cubicBezTo>
                    <a:pt x="162" y="1337"/>
                    <a:pt x="166" y="1338"/>
                    <a:pt x="167" y="1338"/>
                  </a:cubicBezTo>
                  <a:cubicBezTo>
                    <a:pt x="169" y="1337"/>
                    <a:pt x="171" y="1337"/>
                    <a:pt x="173" y="1337"/>
                  </a:cubicBezTo>
                  <a:cubicBezTo>
                    <a:pt x="175" y="1337"/>
                    <a:pt x="177" y="1338"/>
                    <a:pt x="178" y="1338"/>
                  </a:cubicBezTo>
                  <a:cubicBezTo>
                    <a:pt x="180" y="1338"/>
                    <a:pt x="181" y="1338"/>
                    <a:pt x="185" y="1337"/>
                  </a:cubicBezTo>
                  <a:cubicBezTo>
                    <a:pt x="187" y="1336"/>
                    <a:pt x="190" y="1338"/>
                    <a:pt x="192" y="1337"/>
                  </a:cubicBezTo>
                  <a:cubicBezTo>
                    <a:pt x="195" y="1337"/>
                    <a:pt x="199" y="1337"/>
                    <a:pt x="200" y="1337"/>
                  </a:cubicBezTo>
                  <a:cubicBezTo>
                    <a:pt x="202" y="1336"/>
                    <a:pt x="204" y="1337"/>
                    <a:pt x="206" y="1337"/>
                  </a:cubicBezTo>
                  <a:cubicBezTo>
                    <a:pt x="209" y="1337"/>
                    <a:pt x="211" y="1337"/>
                    <a:pt x="213" y="1336"/>
                  </a:cubicBezTo>
                  <a:cubicBezTo>
                    <a:pt x="215" y="1336"/>
                    <a:pt x="217" y="1337"/>
                    <a:pt x="220" y="1336"/>
                  </a:cubicBezTo>
                  <a:cubicBezTo>
                    <a:pt x="222" y="1336"/>
                    <a:pt x="225" y="1336"/>
                    <a:pt x="226" y="1335"/>
                  </a:cubicBezTo>
                  <a:cubicBezTo>
                    <a:pt x="229" y="1334"/>
                    <a:pt x="236" y="1336"/>
                    <a:pt x="239" y="1335"/>
                  </a:cubicBezTo>
                  <a:cubicBezTo>
                    <a:pt x="242" y="1334"/>
                    <a:pt x="255" y="1334"/>
                    <a:pt x="272" y="1333"/>
                  </a:cubicBezTo>
                  <a:cubicBezTo>
                    <a:pt x="288" y="1332"/>
                    <a:pt x="303" y="1330"/>
                    <a:pt x="310" y="1324"/>
                  </a:cubicBezTo>
                  <a:cubicBezTo>
                    <a:pt x="316" y="1318"/>
                    <a:pt x="328" y="1292"/>
                    <a:pt x="331" y="1274"/>
                  </a:cubicBezTo>
                  <a:cubicBezTo>
                    <a:pt x="334" y="1256"/>
                    <a:pt x="335" y="1248"/>
                    <a:pt x="334" y="1229"/>
                  </a:cubicBezTo>
                  <a:cubicBezTo>
                    <a:pt x="334" y="1210"/>
                    <a:pt x="331" y="1210"/>
                    <a:pt x="328" y="1205"/>
                  </a:cubicBezTo>
                  <a:cubicBezTo>
                    <a:pt x="326" y="1200"/>
                    <a:pt x="326" y="1199"/>
                    <a:pt x="326" y="1196"/>
                  </a:cubicBezTo>
                  <a:cubicBezTo>
                    <a:pt x="326" y="1192"/>
                    <a:pt x="325" y="1191"/>
                    <a:pt x="325" y="1189"/>
                  </a:cubicBezTo>
                  <a:cubicBezTo>
                    <a:pt x="325" y="1188"/>
                    <a:pt x="324" y="1187"/>
                    <a:pt x="323" y="1186"/>
                  </a:cubicBezTo>
                  <a:cubicBezTo>
                    <a:pt x="323" y="1184"/>
                    <a:pt x="323" y="1183"/>
                    <a:pt x="324" y="1181"/>
                  </a:cubicBezTo>
                  <a:cubicBezTo>
                    <a:pt x="324" y="1179"/>
                    <a:pt x="325" y="1179"/>
                    <a:pt x="325" y="1176"/>
                  </a:cubicBezTo>
                  <a:cubicBezTo>
                    <a:pt x="325" y="1173"/>
                    <a:pt x="325" y="1172"/>
                    <a:pt x="324" y="1170"/>
                  </a:cubicBezTo>
                  <a:cubicBezTo>
                    <a:pt x="324" y="1168"/>
                    <a:pt x="323" y="1168"/>
                    <a:pt x="323" y="1166"/>
                  </a:cubicBezTo>
                  <a:cubicBezTo>
                    <a:pt x="323" y="1164"/>
                    <a:pt x="323" y="1164"/>
                    <a:pt x="324" y="1162"/>
                  </a:cubicBezTo>
                  <a:cubicBezTo>
                    <a:pt x="325" y="1160"/>
                    <a:pt x="325" y="1160"/>
                    <a:pt x="325" y="1157"/>
                  </a:cubicBezTo>
                  <a:cubicBezTo>
                    <a:pt x="326" y="1154"/>
                    <a:pt x="325" y="1153"/>
                    <a:pt x="324" y="1152"/>
                  </a:cubicBezTo>
                  <a:cubicBezTo>
                    <a:pt x="323" y="1150"/>
                    <a:pt x="323" y="1150"/>
                    <a:pt x="323" y="1147"/>
                  </a:cubicBezTo>
                  <a:cubicBezTo>
                    <a:pt x="323" y="1144"/>
                    <a:pt x="323" y="1144"/>
                    <a:pt x="324" y="1142"/>
                  </a:cubicBezTo>
                  <a:cubicBezTo>
                    <a:pt x="325" y="1140"/>
                    <a:pt x="325" y="1140"/>
                    <a:pt x="325" y="1136"/>
                  </a:cubicBezTo>
                  <a:cubicBezTo>
                    <a:pt x="325" y="1132"/>
                    <a:pt x="325" y="1131"/>
                    <a:pt x="324" y="1129"/>
                  </a:cubicBezTo>
                  <a:cubicBezTo>
                    <a:pt x="322" y="1127"/>
                    <a:pt x="323" y="1127"/>
                    <a:pt x="323" y="1125"/>
                  </a:cubicBezTo>
                  <a:cubicBezTo>
                    <a:pt x="323" y="1123"/>
                    <a:pt x="322" y="1123"/>
                    <a:pt x="324" y="1121"/>
                  </a:cubicBezTo>
                  <a:cubicBezTo>
                    <a:pt x="325" y="1119"/>
                    <a:pt x="325" y="1119"/>
                    <a:pt x="325" y="1114"/>
                  </a:cubicBezTo>
                  <a:cubicBezTo>
                    <a:pt x="325" y="1110"/>
                    <a:pt x="325" y="1108"/>
                    <a:pt x="324" y="1106"/>
                  </a:cubicBezTo>
                  <a:cubicBezTo>
                    <a:pt x="323" y="1104"/>
                    <a:pt x="323" y="1104"/>
                    <a:pt x="323" y="1102"/>
                  </a:cubicBezTo>
                  <a:cubicBezTo>
                    <a:pt x="323" y="1100"/>
                    <a:pt x="323" y="1100"/>
                    <a:pt x="324" y="1098"/>
                  </a:cubicBezTo>
                  <a:cubicBezTo>
                    <a:pt x="325" y="1096"/>
                    <a:pt x="325" y="1094"/>
                    <a:pt x="325" y="1090"/>
                  </a:cubicBezTo>
                  <a:cubicBezTo>
                    <a:pt x="324" y="1085"/>
                    <a:pt x="324" y="1085"/>
                    <a:pt x="323" y="1083"/>
                  </a:cubicBezTo>
                  <a:cubicBezTo>
                    <a:pt x="322" y="1080"/>
                    <a:pt x="322" y="1079"/>
                    <a:pt x="324" y="1077"/>
                  </a:cubicBezTo>
                  <a:cubicBezTo>
                    <a:pt x="325" y="1075"/>
                    <a:pt x="325" y="1073"/>
                    <a:pt x="325" y="1069"/>
                  </a:cubicBezTo>
                  <a:cubicBezTo>
                    <a:pt x="325" y="1066"/>
                    <a:pt x="325" y="1062"/>
                    <a:pt x="324" y="1060"/>
                  </a:cubicBezTo>
                  <a:cubicBezTo>
                    <a:pt x="322" y="1059"/>
                    <a:pt x="322" y="1059"/>
                    <a:pt x="322" y="1057"/>
                  </a:cubicBezTo>
                  <a:cubicBezTo>
                    <a:pt x="323" y="1055"/>
                    <a:pt x="322" y="1054"/>
                    <a:pt x="324" y="1052"/>
                  </a:cubicBezTo>
                  <a:cubicBezTo>
                    <a:pt x="325" y="1049"/>
                    <a:pt x="324" y="1046"/>
                    <a:pt x="324" y="1041"/>
                  </a:cubicBezTo>
                  <a:cubicBezTo>
                    <a:pt x="324" y="1035"/>
                    <a:pt x="323" y="1035"/>
                    <a:pt x="322" y="1032"/>
                  </a:cubicBezTo>
                  <a:cubicBezTo>
                    <a:pt x="321" y="1030"/>
                    <a:pt x="322" y="1030"/>
                    <a:pt x="324" y="1028"/>
                  </a:cubicBezTo>
                  <a:cubicBezTo>
                    <a:pt x="325" y="1025"/>
                    <a:pt x="324" y="1024"/>
                    <a:pt x="325" y="1019"/>
                  </a:cubicBezTo>
                  <a:cubicBezTo>
                    <a:pt x="325" y="1014"/>
                    <a:pt x="323" y="1013"/>
                    <a:pt x="322" y="1011"/>
                  </a:cubicBezTo>
                  <a:cubicBezTo>
                    <a:pt x="321" y="1009"/>
                    <a:pt x="322" y="1009"/>
                    <a:pt x="322" y="1006"/>
                  </a:cubicBezTo>
                  <a:cubicBezTo>
                    <a:pt x="322" y="1003"/>
                    <a:pt x="323" y="1002"/>
                    <a:pt x="324" y="1000"/>
                  </a:cubicBezTo>
                  <a:cubicBezTo>
                    <a:pt x="325" y="999"/>
                    <a:pt x="325" y="995"/>
                    <a:pt x="325" y="990"/>
                  </a:cubicBezTo>
                  <a:cubicBezTo>
                    <a:pt x="324" y="986"/>
                    <a:pt x="322" y="981"/>
                    <a:pt x="322" y="980"/>
                  </a:cubicBezTo>
                  <a:cubicBezTo>
                    <a:pt x="322" y="978"/>
                    <a:pt x="323" y="977"/>
                    <a:pt x="324" y="975"/>
                  </a:cubicBezTo>
                  <a:cubicBezTo>
                    <a:pt x="325" y="972"/>
                    <a:pt x="324" y="970"/>
                    <a:pt x="324" y="965"/>
                  </a:cubicBezTo>
                  <a:cubicBezTo>
                    <a:pt x="324" y="960"/>
                    <a:pt x="324" y="958"/>
                    <a:pt x="323" y="956"/>
                  </a:cubicBezTo>
                  <a:cubicBezTo>
                    <a:pt x="322" y="955"/>
                    <a:pt x="322" y="955"/>
                    <a:pt x="322" y="952"/>
                  </a:cubicBezTo>
                  <a:cubicBezTo>
                    <a:pt x="322" y="950"/>
                    <a:pt x="321" y="949"/>
                    <a:pt x="323" y="948"/>
                  </a:cubicBezTo>
                  <a:cubicBezTo>
                    <a:pt x="324" y="946"/>
                    <a:pt x="324" y="946"/>
                    <a:pt x="324" y="941"/>
                  </a:cubicBezTo>
                  <a:cubicBezTo>
                    <a:pt x="324" y="937"/>
                    <a:pt x="324" y="931"/>
                    <a:pt x="323" y="930"/>
                  </a:cubicBezTo>
                  <a:cubicBezTo>
                    <a:pt x="322" y="928"/>
                    <a:pt x="321" y="927"/>
                    <a:pt x="321" y="925"/>
                  </a:cubicBezTo>
                  <a:cubicBezTo>
                    <a:pt x="321" y="924"/>
                    <a:pt x="321" y="923"/>
                    <a:pt x="322" y="921"/>
                  </a:cubicBezTo>
                  <a:cubicBezTo>
                    <a:pt x="324" y="919"/>
                    <a:pt x="324" y="915"/>
                    <a:pt x="324" y="909"/>
                  </a:cubicBezTo>
                  <a:cubicBezTo>
                    <a:pt x="324" y="904"/>
                    <a:pt x="324" y="901"/>
                    <a:pt x="322" y="899"/>
                  </a:cubicBezTo>
                  <a:cubicBezTo>
                    <a:pt x="321" y="898"/>
                    <a:pt x="321" y="898"/>
                    <a:pt x="321" y="895"/>
                  </a:cubicBezTo>
                  <a:cubicBezTo>
                    <a:pt x="322" y="893"/>
                    <a:pt x="321" y="893"/>
                    <a:pt x="323" y="891"/>
                  </a:cubicBezTo>
                  <a:cubicBezTo>
                    <a:pt x="324" y="889"/>
                    <a:pt x="324" y="884"/>
                    <a:pt x="324" y="879"/>
                  </a:cubicBezTo>
                  <a:cubicBezTo>
                    <a:pt x="324" y="874"/>
                    <a:pt x="323" y="872"/>
                    <a:pt x="322" y="870"/>
                  </a:cubicBezTo>
                  <a:cubicBezTo>
                    <a:pt x="321" y="868"/>
                    <a:pt x="321" y="867"/>
                    <a:pt x="321" y="866"/>
                  </a:cubicBezTo>
                  <a:cubicBezTo>
                    <a:pt x="322" y="864"/>
                    <a:pt x="322" y="862"/>
                    <a:pt x="323" y="861"/>
                  </a:cubicBezTo>
                  <a:cubicBezTo>
                    <a:pt x="324" y="859"/>
                    <a:pt x="324" y="857"/>
                    <a:pt x="324" y="851"/>
                  </a:cubicBezTo>
                  <a:cubicBezTo>
                    <a:pt x="324" y="846"/>
                    <a:pt x="324" y="842"/>
                    <a:pt x="323" y="841"/>
                  </a:cubicBezTo>
                  <a:cubicBezTo>
                    <a:pt x="322" y="840"/>
                    <a:pt x="321" y="838"/>
                    <a:pt x="322" y="836"/>
                  </a:cubicBezTo>
                  <a:cubicBezTo>
                    <a:pt x="322" y="834"/>
                    <a:pt x="321" y="833"/>
                    <a:pt x="323" y="831"/>
                  </a:cubicBezTo>
                  <a:cubicBezTo>
                    <a:pt x="325" y="829"/>
                    <a:pt x="324" y="823"/>
                    <a:pt x="324" y="815"/>
                  </a:cubicBezTo>
                  <a:cubicBezTo>
                    <a:pt x="324" y="807"/>
                    <a:pt x="325" y="801"/>
                    <a:pt x="327" y="796"/>
                  </a:cubicBezTo>
                  <a:cubicBezTo>
                    <a:pt x="329" y="791"/>
                    <a:pt x="332" y="789"/>
                    <a:pt x="332" y="780"/>
                  </a:cubicBezTo>
                  <a:cubicBezTo>
                    <a:pt x="333" y="772"/>
                    <a:pt x="333" y="747"/>
                    <a:pt x="330" y="700"/>
                  </a:cubicBezTo>
                  <a:cubicBezTo>
                    <a:pt x="327" y="654"/>
                    <a:pt x="311" y="590"/>
                    <a:pt x="299" y="530"/>
                  </a:cubicBezTo>
                  <a:cubicBezTo>
                    <a:pt x="288" y="469"/>
                    <a:pt x="269" y="375"/>
                    <a:pt x="258" y="317"/>
                  </a:cubicBezTo>
                  <a:cubicBezTo>
                    <a:pt x="247" y="260"/>
                    <a:pt x="238" y="211"/>
                    <a:pt x="235" y="187"/>
                  </a:cubicBezTo>
                  <a:cubicBezTo>
                    <a:pt x="232" y="163"/>
                    <a:pt x="231" y="126"/>
                    <a:pt x="230" y="117"/>
                  </a:cubicBezTo>
                  <a:cubicBezTo>
                    <a:pt x="230" y="108"/>
                    <a:pt x="230" y="103"/>
                    <a:pt x="230" y="102"/>
                  </a:cubicBezTo>
                  <a:cubicBezTo>
                    <a:pt x="231" y="101"/>
                    <a:pt x="235" y="96"/>
                    <a:pt x="238" y="89"/>
                  </a:cubicBezTo>
                  <a:cubicBezTo>
                    <a:pt x="241" y="82"/>
                    <a:pt x="237" y="71"/>
                    <a:pt x="234" y="62"/>
                  </a:cubicBezTo>
                  <a:cubicBezTo>
                    <a:pt x="231" y="55"/>
                    <a:pt x="230" y="53"/>
                    <a:pt x="229" y="49"/>
                  </a:cubicBezTo>
                  <a:cubicBezTo>
                    <a:pt x="229" y="46"/>
                    <a:pt x="229" y="46"/>
                    <a:pt x="231" y="4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9" name="Freeform 23"/>
            <p:cNvSpPr>
              <a:spLocks/>
            </p:cNvSpPr>
            <p:nvPr userDrawn="1"/>
          </p:nvSpPr>
          <p:spPr bwMode="auto">
            <a:xfrm>
              <a:off x="3210343" y="-2287170"/>
              <a:ext cx="815975" cy="1574800"/>
            </a:xfrm>
            <a:custGeom>
              <a:avLst/>
              <a:gdLst>
                <a:gd name="T0" fmla="*/ 39 w 381"/>
                <a:gd name="T1" fmla="*/ 6 h 735"/>
                <a:gd name="T2" fmla="*/ 35 w 381"/>
                <a:gd name="T3" fmla="*/ 14 h 735"/>
                <a:gd name="T4" fmla="*/ 37 w 381"/>
                <a:gd name="T5" fmla="*/ 21 h 735"/>
                <a:gd name="T6" fmla="*/ 31 w 381"/>
                <a:gd name="T7" fmla="*/ 42 h 735"/>
                <a:gd name="T8" fmla="*/ 11 w 381"/>
                <a:gd name="T9" fmla="*/ 79 h 735"/>
                <a:gd name="T10" fmla="*/ 1 w 381"/>
                <a:gd name="T11" fmla="*/ 115 h 735"/>
                <a:gd name="T12" fmla="*/ 0 w 381"/>
                <a:gd name="T13" fmla="*/ 666 h 735"/>
                <a:gd name="T14" fmla="*/ 3 w 381"/>
                <a:gd name="T15" fmla="*/ 685 h 735"/>
                <a:gd name="T16" fmla="*/ 20 w 381"/>
                <a:gd name="T17" fmla="*/ 697 h 735"/>
                <a:gd name="T18" fmla="*/ 39 w 381"/>
                <a:gd name="T19" fmla="*/ 708 h 735"/>
                <a:gd name="T20" fmla="*/ 54 w 381"/>
                <a:gd name="T21" fmla="*/ 725 h 735"/>
                <a:gd name="T22" fmla="*/ 189 w 381"/>
                <a:gd name="T23" fmla="*/ 735 h 735"/>
                <a:gd name="T24" fmla="*/ 326 w 381"/>
                <a:gd name="T25" fmla="*/ 725 h 735"/>
                <a:gd name="T26" fmla="*/ 339 w 381"/>
                <a:gd name="T27" fmla="*/ 710 h 735"/>
                <a:gd name="T28" fmla="*/ 350 w 381"/>
                <a:gd name="T29" fmla="*/ 701 h 735"/>
                <a:gd name="T30" fmla="*/ 369 w 381"/>
                <a:gd name="T31" fmla="*/ 691 h 735"/>
                <a:gd name="T32" fmla="*/ 380 w 381"/>
                <a:gd name="T33" fmla="*/ 659 h 735"/>
                <a:gd name="T34" fmla="*/ 380 w 381"/>
                <a:gd name="T35" fmla="*/ 121 h 735"/>
                <a:gd name="T36" fmla="*/ 374 w 381"/>
                <a:gd name="T37" fmla="*/ 87 h 735"/>
                <a:gd name="T38" fmla="*/ 347 w 381"/>
                <a:gd name="T39" fmla="*/ 40 h 735"/>
                <a:gd name="T40" fmla="*/ 342 w 381"/>
                <a:gd name="T41" fmla="*/ 21 h 735"/>
                <a:gd name="T42" fmla="*/ 345 w 381"/>
                <a:gd name="T43" fmla="*/ 13 h 735"/>
                <a:gd name="T44" fmla="*/ 341 w 381"/>
                <a:gd name="T45" fmla="*/ 6 h 735"/>
                <a:gd name="T46" fmla="*/ 173 w 381"/>
                <a:gd name="T47" fmla="*/ 0 h 735"/>
                <a:gd name="T48" fmla="*/ 39 w 381"/>
                <a:gd name="T49" fmla="*/ 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1" h="735">
                  <a:moveTo>
                    <a:pt x="39" y="6"/>
                  </a:moveTo>
                  <a:cubicBezTo>
                    <a:pt x="35" y="6"/>
                    <a:pt x="35" y="8"/>
                    <a:pt x="35" y="14"/>
                  </a:cubicBezTo>
                  <a:cubicBezTo>
                    <a:pt x="35" y="18"/>
                    <a:pt x="36" y="21"/>
                    <a:pt x="37" y="21"/>
                  </a:cubicBezTo>
                  <a:cubicBezTo>
                    <a:pt x="37" y="32"/>
                    <a:pt x="36" y="34"/>
                    <a:pt x="31" y="42"/>
                  </a:cubicBezTo>
                  <a:cubicBezTo>
                    <a:pt x="27" y="50"/>
                    <a:pt x="17" y="67"/>
                    <a:pt x="11" y="79"/>
                  </a:cubicBezTo>
                  <a:cubicBezTo>
                    <a:pt x="5" y="90"/>
                    <a:pt x="1" y="104"/>
                    <a:pt x="1" y="115"/>
                  </a:cubicBezTo>
                  <a:cubicBezTo>
                    <a:pt x="1" y="126"/>
                    <a:pt x="0" y="650"/>
                    <a:pt x="0" y="666"/>
                  </a:cubicBezTo>
                  <a:cubicBezTo>
                    <a:pt x="0" y="678"/>
                    <a:pt x="1" y="682"/>
                    <a:pt x="3" y="685"/>
                  </a:cubicBezTo>
                  <a:cubicBezTo>
                    <a:pt x="8" y="690"/>
                    <a:pt x="15" y="694"/>
                    <a:pt x="20" y="697"/>
                  </a:cubicBezTo>
                  <a:cubicBezTo>
                    <a:pt x="26" y="700"/>
                    <a:pt x="35" y="702"/>
                    <a:pt x="39" y="708"/>
                  </a:cubicBezTo>
                  <a:cubicBezTo>
                    <a:pt x="42" y="713"/>
                    <a:pt x="45" y="722"/>
                    <a:pt x="54" y="725"/>
                  </a:cubicBezTo>
                  <a:cubicBezTo>
                    <a:pt x="63" y="727"/>
                    <a:pt x="96" y="735"/>
                    <a:pt x="189" y="735"/>
                  </a:cubicBezTo>
                  <a:cubicBezTo>
                    <a:pt x="282" y="735"/>
                    <a:pt x="318" y="727"/>
                    <a:pt x="326" y="725"/>
                  </a:cubicBezTo>
                  <a:cubicBezTo>
                    <a:pt x="334" y="723"/>
                    <a:pt x="335" y="717"/>
                    <a:pt x="339" y="710"/>
                  </a:cubicBezTo>
                  <a:cubicBezTo>
                    <a:pt x="343" y="704"/>
                    <a:pt x="344" y="704"/>
                    <a:pt x="350" y="701"/>
                  </a:cubicBezTo>
                  <a:cubicBezTo>
                    <a:pt x="355" y="699"/>
                    <a:pt x="360" y="696"/>
                    <a:pt x="369" y="691"/>
                  </a:cubicBezTo>
                  <a:cubicBezTo>
                    <a:pt x="381" y="686"/>
                    <a:pt x="380" y="665"/>
                    <a:pt x="380" y="659"/>
                  </a:cubicBezTo>
                  <a:cubicBezTo>
                    <a:pt x="380" y="643"/>
                    <a:pt x="380" y="141"/>
                    <a:pt x="380" y="121"/>
                  </a:cubicBezTo>
                  <a:cubicBezTo>
                    <a:pt x="380" y="101"/>
                    <a:pt x="378" y="95"/>
                    <a:pt x="374" y="87"/>
                  </a:cubicBezTo>
                  <a:cubicBezTo>
                    <a:pt x="370" y="80"/>
                    <a:pt x="354" y="53"/>
                    <a:pt x="347" y="40"/>
                  </a:cubicBezTo>
                  <a:cubicBezTo>
                    <a:pt x="340" y="28"/>
                    <a:pt x="342" y="26"/>
                    <a:pt x="342" y="21"/>
                  </a:cubicBezTo>
                  <a:cubicBezTo>
                    <a:pt x="345" y="20"/>
                    <a:pt x="345" y="16"/>
                    <a:pt x="345" y="13"/>
                  </a:cubicBezTo>
                  <a:cubicBezTo>
                    <a:pt x="345" y="8"/>
                    <a:pt x="346" y="7"/>
                    <a:pt x="341" y="6"/>
                  </a:cubicBezTo>
                  <a:cubicBezTo>
                    <a:pt x="287" y="1"/>
                    <a:pt x="222" y="0"/>
                    <a:pt x="173" y="0"/>
                  </a:cubicBezTo>
                  <a:cubicBezTo>
                    <a:pt x="125" y="0"/>
                    <a:pt x="91" y="0"/>
                    <a:pt x="39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24"/>
            <p:cNvSpPr>
              <a:spLocks/>
            </p:cNvSpPr>
            <p:nvPr userDrawn="1"/>
          </p:nvSpPr>
          <p:spPr bwMode="auto">
            <a:xfrm>
              <a:off x="1384718" y="-3228558"/>
              <a:ext cx="819150" cy="2516188"/>
            </a:xfrm>
            <a:custGeom>
              <a:avLst/>
              <a:gdLst>
                <a:gd name="T0" fmla="*/ 268 w 383"/>
                <a:gd name="T1" fmla="*/ 18 h 1174"/>
                <a:gd name="T2" fmla="*/ 271 w 383"/>
                <a:gd name="T3" fmla="*/ 55 h 1174"/>
                <a:gd name="T4" fmla="*/ 259 w 383"/>
                <a:gd name="T5" fmla="*/ 88 h 1174"/>
                <a:gd name="T6" fmla="*/ 276 w 383"/>
                <a:gd name="T7" fmla="*/ 92 h 1174"/>
                <a:gd name="T8" fmla="*/ 275 w 383"/>
                <a:gd name="T9" fmla="*/ 100 h 1174"/>
                <a:gd name="T10" fmla="*/ 260 w 383"/>
                <a:gd name="T11" fmla="*/ 105 h 1174"/>
                <a:gd name="T12" fmla="*/ 271 w 383"/>
                <a:gd name="T13" fmla="*/ 169 h 1174"/>
                <a:gd name="T14" fmla="*/ 358 w 383"/>
                <a:gd name="T15" fmla="*/ 323 h 1174"/>
                <a:gd name="T16" fmla="*/ 379 w 383"/>
                <a:gd name="T17" fmla="*/ 402 h 1174"/>
                <a:gd name="T18" fmla="*/ 375 w 383"/>
                <a:gd name="T19" fmla="*/ 418 h 1174"/>
                <a:gd name="T20" fmla="*/ 377 w 383"/>
                <a:gd name="T21" fmla="*/ 683 h 1174"/>
                <a:gd name="T22" fmla="*/ 375 w 383"/>
                <a:gd name="T23" fmla="*/ 688 h 1174"/>
                <a:gd name="T24" fmla="*/ 380 w 383"/>
                <a:gd name="T25" fmla="*/ 717 h 1174"/>
                <a:gd name="T26" fmla="*/ 372 w 383"/>
                <a:gd name="T27" fmla="*/ 746 h 1174"/>
                <a:gd name="T28" fmla="*/ 365 w 383"/>
                <a:gd name="T29" fmla="*/ 771 h 1174"/>
                <a:gd name="T30" fmla="*/ 360 w 383"/>
                <a:gd name="T31" fmla="*/ 794 h 1174"/>
                <a:gd name="T32" fmla="*/ 356 w 383"/>
                <a:gd name="T33" fmla="*/ 819 h 1174"/>
                <a:gd name="T34" fmla="*/ 352 w 383"/>
                <a:gd name="T35" fmla="*/ 843 h 1174"/>
                <a:gd name="T36" fmla="*/ 351 w 383"/>
                <a:gd name="T37" fmla="*/ 868 h 1174"/>
                <a:gd name="T38" fmla="*/ 352 w 383"/>
                <a:gd name="T39" fmla="*/ 891 h 1174"/>
                <a:gd name="T40" fmla="*/ 354 w 383"/>
                <a:gd name="T41" fmla="*/ 917 h 1174"/>
                <a:gd name="T42" fmla="*/ 359 w 383"/>
                <a:gd name="T43" fmla="*/ 944 h 1174"/>
                <a:gd name="T44" fmla="*/ 365 w 383"/>
                <a:gd name="T45" fmla="*/ 971 h 1174"/>
                <a:gd name="T46" fmla="*/ 372 w 383"/>
                <a:gd name="T47" fmla="*/ 995 h 1174"/>
                <a:gd name="T48" fmla="*/ 376 w 383"/>
                <a:gd name="T49" fmla="*/ 1009 h 1174"/>
                <a:gd name="T50" fmla="*/ 375 w 383"/>
                <a:gd name="T51" fmla="*/ 1075 h 1174"/>
                <a:gd name="T52" fmla="*/ 323 w 383"/>
                <a:gd name="T53" fmla="*/ 1163 h 1174"/>
                <a:gd name="T54" fmla="*/ 252 w 383"/>
                <a:gd name="T55" fmla="*/ 1146 h 1174"/>
                <a:gd name="T56" fmla="*/ 200 w 383"/>
                <a:gd name="T57" fmla="*/ 1174 h 1174"/>
                <a:gd name="T58" fmla="*/ 143 w 383"/>
                <a:gd name="T59" fmla="*/ 1141 h 1174"/>
                <a:gd name="T60" fmla="*/ 90 w 383"/>
                <a:gd name="T61" fmla="*/ 1162 h 1174"/>
                <a:gd name="T62" fmla="*/ 15 w 383"/>
                <a:gd name="T63" fmla="*/ 1100 h 1174"/>
                <a:gd name="T64" fmla="*/ 3 w 383"/>
                <a:gd name="T65" fmla="*/ 1012 h 1174"/>
                <a:gd name="T66" fmla="*/ 10 w 383"/>
                <a:gd name="T67" fmla="*/ 993 h 1174"/>
                <a:gd name="T68" fmla="*/ 17 w 383"/>
                <a:gd name="T69" fmla="*/ 970 h 1174"/>
                <a:gd name="T70" fmla="*/ 22 w 383"/>
                <a:gd name="T71" fmla="*/ 945 h 1174"/>
                <a:gd name="T72" fmla="*/ 26 w 383"/>
                <a:gd name="T73" fmla="*/ 918 h 1174"/>
                <a:gd name="T74" fmla="*/ 30 w 383"/>
                <a:gd name="T75" fmla="*/ 894 h 1174"/>
                <a:gd name="T76" fmla="*/ 31 w 383"/>
                <a:gd name="T77" fmla="*/ 868 h 1174"/>
                <a:gd name="T78" fmla="*/ 30 w 383"/>
                <a:gd name="T79" fmla="*/ 843 h 1174"/>
                <a:gd name="T80" fmla="*/ 28 w 383"/>
                <a:gd name="T81" fmla="*/ 819 h 1174"/>
                <a:gd name="T82" fmla="*/ 24 w 383"/>
                <a:gd name="T83" fmla="*/ 796 h 1174"/>
                <a:gd name="T84" fmla="*/ 18 w 383"/>
                <a:gd name="T85" fmla="*/ 771 h 1174"/>
                <a:gd name="T86" fmla="*/ 10 w 383"/>
                <a:gd name="T87" fmla="*/ 744 h 1174"/>
                <a:gd name="T88" fmla="*/ 3 w 383"/>
                <a:gd name="T89" fmla="*/ 709 h 1174"/>
                <a:gd name="T90" fmla="*/ 8 w 383"/>
                <a:gd name="T91" fmla="*/ 684 h 1174"/>
                <a:gd name="T92" fmla="*/ 7 w 383"/>
                <a:gd name="T93" fmla="*/ 420 h 1174"/>
                <a:gd name="T94" fmla="*/ 8 w 383"/>
                <a:gd name="T95" fmla="*/ 411 h 1174"/>
                <a:gd name="T96" fmla="*/ 5 w 383"/>
                <a:gd name="T97" fmla="*/ 379 h 1174"/>
                <a:gd name="T98" fmla="*/ 52 w 383"/>
                <a:gd name="T99" fmla="*/ 276 h 1174"/>
                <a:gd name="T100" fmla="*/ 110 w 383"/>
                <a:gd name="T101" fmla="*/ 178 h 1174"/>
                <a:gd name="T102" fmla="*/ 125 w 383"/>
                <a:gd name="T103" fmla="*/ 115 h 1174"/>
                <a:gd name="T104" fmla="*/ 122 w 383"/>
                <a:gd name="T105" fmla="*/ 103 h 1174"/>
                <a:gd name="T106" fmla="*/ 106 w 383"/>
                <a:gd name="T107" fmla="*/ 95 h 1174"/>
                <a:gd name="T108" fmla="*/ 124 w 383"/>
                <a:gd name="T109" fmla="*/ 89 h 1174"/>
                <a:gd name="T110" fmla="*/ 111 w 383"/>
                <a:gd name="T111" fmla="*/ 82 h 1174"/>
                <a:gd name="T112" fmla="*/ 114 w 383"/>
                <a:gd name="T113" fmla="*/ 35 h 1174"/>
                <a:gd name="T114" fmla="*/ 129 w 383"/>
                <a:gd name="T115" fmla="*/ 3 h 1174"/>
                <a:gd name="T116" fmla="*/ 262 w 383"/>
                <a:gd name="T117" fmla="*/ 6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1174">
                  <a:moveTo>
                    <a:pt x="262" y="6"/>
                  </a:moveTo>
                  <a:cubicBezTo>
                    <a:pt x="266" y="8"/>
                    <a:pt x="268" y="11"/>
                    <a:pt x="268" y="18"/>
                  </a:cubicBezTo>
                  <a:cubicBezTo>
                    <a:pt x="269" y="22"/>
                    <a:pt x="269" y="30"/>
                    <a:pt x="270" y="36"/>
                  </a:cubicBezTo>
                  <a:cubicBezTo>
                    <a:pt x="270" y="41"/>
                    <a:pt x="271" y="48"/>
                    <a:pt x="271" y="55"/>
                  </a:cubicBezTo>
                  <a:cubicBezTo>
                    <a:pt x="272" y="62"/>
                    <a:pt x="272" y="77"/>
                    <a:pt x="273" y="81"/>
                  </a:cubicBezTo>
                  <a:cubicBezTo>
                    <a:pt x="273" y="85"/>
                    <a:pt x="274" y="86"/>
                    <a:pt x="259" y="88"/>
                  </a:cubicBezTo>
                  <a:cubicBezTo>
                    <a:pt x="260" y="89"/>
                    <a:pt x="260" y="90"/>
                    <a:pt x="265" y="90"/>
                  </a:cubicBezTo>
                  <a:cubicBezTo>
                    <a:pt x="270" y="90"/>
                    <a:pt x="274" y="92"/>
                    <a:pt x="276" y="92"/>
                  </a:cubicBezTo>
                  <a:cubicBezTo>
                    <a:pt x="278" y="93"/>
                    <a:pt x="278" y="93"/>
                    <a:pt x="278" y="96"/>
                  </a:cubicBezTo>
                  <a:cubicBezTo>
                    <a:pt x="278" y="98"/>
                    <a:pt x="278" y="99"/>
                    <a:pt x="275" y="100"/>
                  </a:cubicBezTo>
                  <a:cubicBezTo>
                    <a:pt x="272" y="101"/>
                    <a:pt x="261" y="103"/>
                    <a:pt x="261" y="103"/>
                  </a:cubicBezTo>
                  <a:cubicBezTo>
                    <a:pt x="260" y="103"/>
                    <a:pt x="260" y="103"/>
                    <a:pt x="260" y="105"/>
                  </a:cubicBezTo>
                  <a:cubicBezTo>
                    <a:pt x="260" y="106"/>
                    <a:pt x="259" y="117"/>
                    <a:pt x="260" y="126"/>
                  </a:cubicBezTo>
                  <a:cubicBezTo>
                    <a:pt x="261" y="135"/>
                    <a:pt x="264" y="150"/>
                    <a:pt x="271" y="169"/>
                  </a:cubicBezTo>
                  <a:cubicBezTo>
                    <a:pt x="279" y="189"/>
                    <a:pt x="287" y="204"/>
                    <a:pt x="304" y="232"/>
                  </a:cubicBezTo>
                  <a:cubicBezTo>
                    <a:pt x="317" y="253"/>
                    <a:pt x="348" y="301"/>
                    <a:pt x="358" y="323"/>
                  </a:cubicBezTo>
                  <a:cubicBezTo>
                    <a:pt x="369" y="347"/>
                    <a:pt x="371" y="352"/>
                    <a:pt x="377" y="371"/>
                  </a:cubicBezTo>
                  <a:cubicBezTo>
                    <a:pt x="383" y="391"/>
                    <a:pt x="381" y="399"/>
                    <a:pt x="379" y="402"/>
                  </a:cubicBezTo>
                  <a:cubicBezTo>
                    <a:pt x="378" y="404"/>
                    <a:pt x="375" y="408"/>
                    <a:pt x="375" y="410"/>
                  </a:cubicBezTo>
                  <a:cubicBezTo>
                    <a:pt x="374" y="412"/>
                    <a:pt x="375" y="418"/>
                    <a:pt x="375" y="418"/>
                  </a:cubicBezTo>
                  <a:cubicBezTo>
                    <a:pt x="376" y="418"/>
                    <a:pt x="376" y="418"/>
                    <a:pt x="376" y="418"/>
                  </a:cubicBezTo>
                  <a:cubicBezTo>
                    <a:pt x="377" y="683"/>
                    <a:pt x="377" y="683"/>
                    <a:pt x="377" y="683"/>
                  </a:cubicBezTo>
                  <a:cubicBezTo>
                    <a:pt x="376" y="684"/>
                    <a:pt x="376" y="684"/>
                    <a:pt x="376" y="684"/>
                  </a:cubicBezTo>
                  <a:cubicBezTo>
                    <a:pt x="376" y="684"/>
                    <a:pt x="375" y="685"/>
                    <a:pt x="375" y="688"/>
                  </a:cubicBezTo>
                  <a:cubicBezTo>
                    <a:pt x="375" y="693"/>
                    <a:pt x="376" y="693"/>
                    <a:pt x="377" y="696"/>
                  </a:cubicBezTo>
                  <a:cubicBezTo>
                    <a:pt x="379" y="699"/>
                    <a:pt x="381" y="706"/>
                    <a:pt x="380" y="717"/>
                  </a:cubicBezTo>
                  <a:cubicBezTo>
                    <a:pt x="380" y="727"/>
                    <a:pt x="380" y="731"/>
                    <a:pt x="377" y="735"/>
                  </a:cubicBezTo>
                  <a:cubicBezTo>
                    <a:pt x="373" y="740"/>
                    <a:pt x="373" y="742"/>
                    <a:pt x="372" y="746"/>
                  </a:cubicBezTo>
                  <a:cubicBezTo>
                    <a:pt x="371" y="751"/>
                    <a:pt x="370" y="754"/>
                    <a:pt x="370" y="756"/>
                  </a:cubicBezTo>
                  <a:cubicBezTo>
                    <a:pt x="370" y="758"/>
                    <a:pt x="368" y="767"/>
                    <a:pt x="365" y="771"/>
                  </a:cubicBezTo>
                  <a:cubicBezTo>
                    <a:pt x="365" y="772"/>
                    <a:pt x="363" y="779"/>
                    <a:pt x="363" y="782"/>
                  </a:cubicBezTo>
                  <a:cubicBezTo>
                    <a:pt x="362" y="785"/>
                    <a:pt x="361" y="791"/>
                    <a:pt x="360" y="794"/>
                  </a:cubicBezTo>
                  <a:cubicBezTo>
                    <a:pt x="359" y="797"/>
                    <a:pt x="358" y="802"/>
                    <a:pt x="357" y="806"/>
                  </a:cubicBezTo>
                  <a:cubicBezTo>
                    <a:pt x="357" y="809"/>
                    <a:pt x="356" y="815"/>
                    <a:pt x="356" y="819"/>
                  </a:cubicBezTo>
                  <a:cubicBezTo>
                    <a:pt x="354" y="824"/>
                    <a:pt x="353" y="828"/>
                    <a:pt x="354" y="831"/>
                  </a:cubicBezTo>
                  <a:cubicBezTo>
                    <a:pt x="354" y="834"/>
                    <a:pt x="353" y="840"/>
                    <a:pt x="352" y="843"/>
                  </a:cubicBezTo>
                  <a:cubicBezTo>
                    <a:pt x="352" y="847"/>
                    <a:pt x="351" y="853"/>
                    <a:pt x="352" y="857"/>
                  </a:cubicBezTo>
                  <a:cubicBezTo>
                    <a:pt x="352" y="860"/>
                    <a:pt x="351" y="866"/>
                    <a:pt x="351" y="868"/>
                  </a:cubicBezTo>
                  <a:cubicBezTo>
                    <a:pt x="351" y="871"/>
                    <a:pt x="351" y="878"/>
                    <a:pt x="351" y="881"/>
                  </a:cubicBezTo>
                  <a:cubicBezTo>
                    <a:pt x="352" y="884"/>
                    <a:pt x="352" y="888"/>
                    <a:pt x="352" y="891"/>
                  </a:cubicBezTo>
                  <a:cubicBezTo>
                    <a:pt x="352" y="895"/>
                    <a:pt x="352" y="899"/>
                    <a:pt x="352" y="904"/>
                  </a:cubicBezTo>
                  <a:cubicBezTo>
                    <a:pt x="353" y="908"/>
                    <a:pt x="354" y="914"/>
                    <a:pt x="354" y="917"/>
                  </a:cubicBezTo>
                  <a:cubicBezTo>
                    <a:pt x="355" y="920"/>
                    <a:pt x="355" y="928"/>
                    <a:pt x="356" y="931"/>
                  </a:cubicBezTo>
                  <a:cubicBezTo>
                    <a:pt x="357" y="933"/>
                    <a:pt x="359" y="939"/>
                    <a:pt x="359" y="944"/>
                  </a:cubicBezTo>
                  <a:cubicBezTo>
                    <a:pt x="359" y="948"/>
                    <a:pt x="359" y="952"/>
                    <a:pt x="360" y="956"/>
                  </a:cubicBezTo>
                  <a:cubicBezTo>
                    <a:pt x="362" y="959"/>
                    <a:pt x="364" y="966"/>
                    <a:pt x="365" y="971"/>
                  </a:cubicBezTo>
                  <a:cubicBezTo>
                    <a:pt x="365" y="976"/>
                    <a:pt x="365" y="977"/>
                    <a:pt x="367" y="980"/>
                  </a:cubicBezTo>
                  <a:cubicBezTo>
                    <a:pt x="368" y="983"/>
                    <a:pt x="371" y="990"/>
                    <a:pt x="372" y="995"/>
                  </a:cubicBezTo>
                  <a:cubicBezTo>
                    <a:pt x="372" y="999"/>
                    <a:pt x="372" y="1000"/>
                    <a:pt x="373" y="1003"/>
                  </a:cubicBezTo>
                  <a:cubicBezTo>
                    <a:pt x="374" y="1006"/>
                    <a:pt x="373" y="1006"/>
                    <a:pt x="376" y="1009"/>
                  </a:cubicBezTo>
                  <a:cubicBezTo>
                    <a:pt x="378" y="1013"/>
                    <a:pt x="381" y="1015"/>
                    <a:pt x="381" y="1025"/>
                  </a:cubicBezTo>
                  <a:cubicBezTo>
                    <a:pt x="381" y="1034"/>
                    <a:pt x="379" y="1051"/>
                    <a:pt x="375" y="1075"/>
                  </a:cubicBezTo>
                  <a:cubicBezTo>
                    <a:pt x="370" y="1099"/>
                    <a:pt x="359" y="1126"/>
                    <a:pt x="352" y="1140"/>
                  </a:cubicBezTo>
                  <a:cubicBezTo>
                    <a:pt x="344" y="1154"/>
                    <a:pt x="336" y="1160"/>
                    <a:pt x="323" y="1163"/>
                  </a:cubicBezTo>
                  <a:cubicBezTo>
                    <a:pt x="311" y="1166"/>
                    <a:pt x="293" y="1162"/>
                    <a:pt x="282" y="1159"/>
                  </a:cubicBezTo>
                  <a:cubicBezTo>
                    <a:pt x="270" y="1155"/>
                    <a:pt x="259" y="1150"/>
                    <a:pt x="252" y="1146"/>
                  </a:cubicBezTo>
                  <a:cubicBezTo>
                    <a:pt x="249" y="1153"/>
                    <a:pt x="243" y="1162"/>
                    <a:pt x="238" y="1167"/>
                  </a:cubicBezTo>
                  <a:cubicBezTo>
                    <a:pt x="233" y="1173"/>
                    <a:pt x="228" y="1174"/>
                    <a:pt x="200" y="1174"/>
                  </a:cubicBezTo>
                  <a:cubicBezTo>
                    <a:pt x="172" y="1174"/>
                    <a:pt x="162" y="1172"/>
                    <a:pt x="154" y="1163"/>
                  </a:cubicBezTo>
                  <a:cubicBezTo>
                    <a:pt x="146" y="1153"/>
                    <a:pt x="144" y="1144"/>
                    <a:pt x="143" y="1141"/>
                  </a:cubicBezTo>
                  <a:cubicBezTo>
                    <a:pt x="139" y="1142"/>
                    <a:pt x="133" y="1145"/>
                    <a:pt x="124" y="1150"/>
                  </a:cubicBezTo>
                  <a:cubicBezTo>
                    <a:pt x="116" y="1155"/>
                    <a:pt x="108" y="1159"/>
                    <a:pt x="90" y="1162"/>
                  </a:cubicBezTo>
                  <a:cubicBezTo>
                    <a:pt x="72" y="1165"/>
                    <a:pt x="48" y="1160"/>
                    <a:pt x="38" y="1151"/>
                  </a:cubicBezTo>
                  <a:cubicBezTo>
                    <a:pt x="30" y="1142"/>
                    <a:pt x="22" y="1119"/>
                    <a:pt x="15" y="1100"/>
                  </a:cubicBezTo>
                  <a:cubicBezTo>
                    <a:pt x="9" y="1082"/>
                    <a:pt x="1" y="1040"/>
                    <a:pt x="1" y="1033"/>
                  </a:cubicBezTo>
                  <a:cubicBezTo>
                    <a:pt x="0" y="1022"/>
                    <a:pt x="1" y="1015"/>
                    <a:pt x="3" y="1012"/>
                  </a:cubicBezTo>
                  <a:cubicBezTo>
                    <a:pt x="5" y="1010"/>
                    <a:pt x="6" y="1009"/>
                    <a:pt x="8" y="1003"/>
                  </a:cubicBezTo>
                  <a:cubicBezTo>
                    <a:pt x="9" y="997"/>
                    <a:pt x="10" y="997"/>
                    <a:pt x="10" y="993"/>
                  </a:cubicBezTo>
                  <a:cubicBezTo>
                    <a:pt x="11" y="989"/>
                    <a:pt x="12" y="983"/>
                    <a:pt x="14" y="979"/>
                  </a:cubicBezTo>
                  <a:cubicBezTo>
                    <a:pt x="16" y="975"/>
                    <a:pt x="17" y="974"/>
                    <a:pt x="17" y="970"/>
                  </a:cubicBezTo>
                  <a:cubicBezTo>
                    <a:pt x="17" y="966"/>
                    <a:pt x="18" y="960"/>
                    <a:pt x="20" y="955"/>
                  </a:cubicBezTo>
                  <a:cubicBezTo>
                    <a:pt x="22" y="950"/>
                    <a:pt x="22" y="949"/>
                    <a:pt x="22" y="945"/>
                  </a:cubicBezTo>
                  <a:cubicBezTo>
                    <a:pt x="22" y="941"/>
                    <a:pt x="23" y="935"/>
                    <a:pt x="25" y="930"/>
                  </a:cubicBezTo>
                  <a:cubicBezTo>
                    <a:pt x="26" y="925"/>
                    <a:pt x="27" y="924"/>
                    <a:pt x="26" y="918"/>
                  </a:cubicBezTo>
                  <a:cubicBezTo>
                    <a:pt x="26" y="913"/>
                    <a:pt x="27" y="909"/>
                    <a:pt x="29" y="905"/>
                  </a:cubicBezTo>
                  <a:cubicBezTo>
                    <a:pt x="30" y="900"/>
                    <a:pt x="30" y="898"/>
                    <a:pt x="30" y="894"/>
                  </a:cubicBezTo>
                  <a:cubicBezTo>
                    <a:pt x="30" y="889"/>
                    <a:pt x="29" y="884"/>
                    <a:pt x="30" y="879"/>
                  </a:cubicBezTo>
                  <a:cubicBezTo>
                    <a:pt x="32" y="874"/>
                    <a:pt x="31" y="872"/>
                    <a:pt x="31" y="868"/>
                  </a:cubicBezTo>
                  <a:cubicBezTo>
                    <a:pt x="30" y="864"/>
                    <a:pt x="30" y="858"/>
                    <a:pt x="30" y="854"/>
                  </a:cubicBezTo>
                  <a:cubicBezTo>
                    <a:pt x="31" y="849"/>
                    <a:pt x="31" y="847"/>
                    <a:pt x="30" y="843"/>
                  </a:cubicBezTo>
                  <a:cubicBezTo>
                    <a:pt x="29" y="839"/>
                    <a:pt x="28" y="834"/>
                    <a:pt x="29" y="828"/>
                  </a:cubicBezTo>
                  <a:cubicBezTo>
                    <a:pt x="29" y="825"/>
                    <a:pt x="29" y="822"/>
                    <a:pt x="28" y="819"/>
                  </a:cubicBezTo>
                  <a:cubicBezTo>
                    <a:pt x="27" y="816"/>
                    <a:pt x="26" y="812"/>
                    <a:pt x="26" y="806"/>
                  </a:cubicBezTo>
                  <a:cubicBezTo>
                    <a:pt x="26" y="801"/>
                    <a:pt x="25" y="799"/>
                    <a:pt x="24" y="796"/>
                  </a:cubicBezTo>
                  <a:cubicBezTo>
                    <a:pt x="24" y="794"/>
                    <a:pt x="21" y="788"/>
                    <a:pt x="20" y="782"/>
                  </a:cubicBezTo>
                  <a:cubicBezTo>
                    <a:pt x="20" y="775"/>
                    <a:pt x="19" y="774"/>
                    <a:pt x="18" y="771"/>
                  </a:cubicBezTo>
                  <a:cubicBezTo>
                    <a:pt x="17" y="769"/>
                    <a:pt x="14" y="762"/>
                    <a:pt x="13" y="756"/>
                  </a:cubicBezTo>
                  <a:cubicBezTo>
                    <a:pt x="12" y="750"/>
                    <a:pt x="11" y="746"/>
                    <a:pt x="10" y="744"/>
                  </a:cubicBezTo>
                  <a:cubicBezTo>
                    <a:pt x="9" y="742"/>
                    <a:pt x="5" y="737"/>
                    <a:pt x="4" y="732"/>
                  </a:cubicBezTo>
                  <a:cubicBezTo>
                    <a:pt x="3" y="728"/>
                    <a:pt x="3" y="717"/>
                    <a:pt x="3" y="709"/>
                  </a:cubicBezTo>
                  <a:cubicBezTo>
                    <a:pt x="3" y="701"/>
                    <a:pt x="3" y="698"/>
                    <a:pt x="5" y="694"/>
                  </a:cubicBezTo>
                  <a:cubicBezTo>
                    <a:pt x="8" y="690"/>
                    <a:pt x="8" y="688"/>
                    <a:pt x="8" y="684"/>
                  </a:cubicBezTo>
                  <a:cubicBezTo>
                    <a:pt x="8" y="683"/>
                    <a:pt x="8" y="683"/>
                    <a:pt x="8" y="683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8" y="420"/>
                    <a:pt x="8" y="420"/>
                    <a:pt x="8" y="420"/>
                  </a:cubicBezTo>
                  <a:cubicBezTo>
                    <a:pt x="8" y="420"/>
                    <a:pt x="8" y="415"/>
                    <a:pt x="8" y="411"/>
                  </a:cubicBezTo>
                  <a:cubicBezTo>
                    <a:pt x="7" y="408"/>
                    <a:pt x="7" y="407"/>
                    <a:pt x="5" y="403"/>
                  </a:cubicBezTo>
                  <a:cubicBezTo>
                    <a:pt x="2" y="399"/>
                    <a:pt x="2" y="394"/>
                    <a:pt x="5" y="379"/>
                  </a:cubicBezTo>
                  <a:cubicBezTo>
                    <a:pt x="6" y="364"/>
                    <a:pt x="19" y="335"/>
                    <a:pt x="24" y="325"/>
                  </a:cubicBezTo>
                  <a:cubicBezTo>
                    <a:pt x="31" y="311"/>
                    <a:pt x="43" y="292"/>
                    <a:pt x="52" y="276"/>
                  </a:cubicBezTo>
                  <a:cubicBezTo>
                    <a:pt x="62" y="261"/>
                    <a:pt x="77" y="237"/>
                    <a:pt x="86" y="222"/>
                  </a:cubicBezTo>
                  <a:cubicBezTo>
                    <a:pt x="95" y="207"/>
                    <a:pt x="104" y="191"/>
                    <a:pt x="110" y="178"/>
                  </a:cubicBezTo>
                  <a:cubicBezTo>
                    <a:pt x="115" y="165"/>
                    <a:pt x="121" y="151"/>
                    <a:pt x="122" y="141"/>
                  </a:cubicBezTo>
                  <a:cubicBezTo>
                    <a:pt x="124" y="132"/>
                    <a:pt x="125" y="122"/>
                    <a:pt x="125" y="115"/>
                  </a:cubicBezTo>
                  <a:cubicBezTo>
                    <a:pt x="125" y="108"/>
                    <a:pt x="125" y="105"/>
                    <a:pt x="125" y="103"/>
                  </a:cubicBezTo>
                  <a:cubicBezTo>
                    <a:pt x="125" y="103"/>
                    <a:pt x="125" y="103"/>
                    <a:pt x="122" y="103"/>
                  </a:cubicBezTo>
                  <a:cubicBezTo>
                    <a:pt x="119" y="103"/>
                    <a:pt x="114" y="102"/>
                    <a:pt x="111" y="101"/>
                  </a:cubicBezTo>
                  <a:cubicBezTo>
                    <a:pt x="108" y="100"/>
                    <a:pt x="105" y="99"/>
                    <a:pt x="106" y="95"/>
                  </a:cubicBezTo>
                  <a:cubicBezTo>
                    <a:pt x="106" y="92"/>
                    <a:pt x="109" y="92"/>
                    <a:pt x="112" y="91"/>
                  </a:cubicBezTo>
                  <a:cubicBezTo>
                    <a:pt x="115" y="90"/>
                    <a:pt x="122" y="90"/>
                    <a:pt x="124" y="89"/>
                  </a:cubicBezTo>
                  <a:cubicBezTo>
                    <a:pt x="126" y="88"/>
                    <a:pt x="126" y="88"/>
                    <a:pt x="126" y="86"/>
                  </a:cubicBezTo>
                  <a:cubicBezTo>
                    <a:pt x="119" y="86"/>
                    <a:pt x="111" y="86"/>
                    <a:pt x="111" y="82"/>
                  </a:cubicBezTo>
                  <a:cubicBezTo>
                    <a:pt x="112" y="79"/>
                    <a:pt x="112" y="67"/>
                    <a:pt x="113" y="61"/>
                  </a:cubicBezTo>
                  <a:cubicBezTo>
                    <a:pt x="113" y="56"/>
                    <a:pt x="113" y="43"/>
                    <a:pt x="114" y="35"/>
                  </a:cubicBezTo>
                  <a:cubicBezTo>
                    <a:pt x="115" y="27"/>
                    <a:pt x="117" y="17"/>
                    <a:pt x="117" y="13"/>
                  </a:cubicBezTo>
                  <a:cubicBezTo>
                    <a:pt x="118" y="9"/>
                    <a:pt x="121" y="5"/>
                    <a:pt x="129" y="3"/>
                  </a:cubicBezTo>
                  <a:cubicBezTo>
                    <a:pt x="136" y="2"/>
                    <a:pt x="179" y="0"/>
                    <a:pt x="192" y="0"/>
                  </a:cubicBezTo>
                  <a:cubicBezTo>
                    <a:pt x="192" y="0"/>
                    <a:pt x="253" y="0"/>
                    <a:pt x="26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25"/>
            <p:cNvSpPr>
              <a:spLocks/>
            </p:cNvSpPr>
            <p:nvPr userDrawn="1"/>
          </p:nvSpPr>
          <p:spPr bwMode="auto">
            <a:xfrm>
              <a:off x="4150143" y="-4366796"/>
              <a:ext cx="1238250" cy="3654426"/>
            </a:xfrm>
            <a:custGeom>
              <a:avLst/>
              <a:gdLst>
                <a:gd name="T0" fmla="*/ 376 w 578"/>
                <a:gd name="T1" fmla="*/ 99 h 1705"/>
                <a:gd name="T2" fmla="*/ 357 w 578"/>
                <a:gd name="T3" fmla="*/ 108 h 1705"/>
                <a:gd name="T4" fmla="*/ 378 w 578"/>
                <a:gd name="T5" fmla="*/ 194 h 1705"/>
                <a:gd name="T6" fmla="*/ 473 w 578"/>
                <a:gd name="T7" fmla="*/ 342 h 1705"/>
                <a:gd name="T8" fmla="*/ 557 w 578"/>
                <a:gd name="T9" fmla="*/ 511 h 1705"/>
                <a:gd name="T10" fmla="*/ 576 w 578"/>
                <a:gd name="T11" fmla="*/ 612 h 1705"/>
                <a:gd name="T12" fmla="*/ 571 w 578"/>
                <a:gd name="T13" fmla="*/ 635 h 1705"/>
                <a:gd name="T14" fmla="*/ 572 w 578"/>
                <a:gd name="T15" fmla="*/ 991 h 1705"/>
                <a:gd name="T16" fmla="*/ 571 w 578"/>
                <a:gd name="T17" fmla="*/ 1003 h 1705"/>
                <a:gd name="T18" fmla="*/ 575 w 578"/>
                <a:gd name="T19" fmla="*/ 1023 h 1705"/>
                <a:gd name="T20" fmla="*/ 542 w 578"/>
                <a:gd name="T21" fmla="*/ 1213 h 1705"/>
                <a:gd name="T22" fmla="*/ 549 w 578"/>
                <a:gd name="T23" fmla="*/ 1304 h 1705"/>
                <a:gd name="T24" fmla="*/ 577 w 578"/>
                <a:gd name="T25" fmla="*/ 1410 h 1705"/>
                <a:gd name="T26" fmla="*/ 545 w 578"/>
                <a:gd name="T27" fmla="*/ 1593 h 1705"/>
                <a:gd name="T28" fmla="*/ 459 w 578"/>
                <a:gd name="T29" fmla="*/ 1692 h 1705"/>
                <a:gd name="T30" fmla="*/ 384 w 578"/>
                <a:gd name="T31" fmla="*/ 1674 h 1705"/>
                <a:gd name="T32" fmla="*/ 346 w 578"/>
                <a:gd name="T33" fmla="*/ 1666 h 1705"/>
                <a:gd name="T34" fmla="*/ 286 w 578"/>
                <a:gd name="T35" fmla="*/ 1705 h 1705"/>
                <a:gd name="T36" fmla="*/ 228 w 578"/>
                <a:gd name="T37" fmla="*/ 1669 h 1705"/>
                <a:gd name="T38" fmla="*/ 160 w 578"/>
                <a:gd name="T39" fmla="*/ 1690 h 1705"/>
                <a:gd name="T40" fmla="*/ 72 w 578"/>
                <a:gd name="T41" fmla="*/ 1653 h 1705"/>
                <a:gd name="T42" fmla="*/ 5 w 578"/>
                <a:gd name="T43" fmla="*/ 1459 h 1705"/>
                <a:gd name="T44" fmla="*/ 20 w 578"/>
                <a:gd name="T45" fmla="*/ 1325 h 1705"/>
                <a:gd name="T46" fmla="*/ 39 w 578"/>
                <a:gd name="T47" fmla="*/ 1215 h 1705"/>
                <a:gd name="T48" fmla="*/ 5 w 578"/>
                <a:gd name="T49" fmla="*/ 1023 h 1705"/>
                <a:gd name="T50" fmla="*/ 9 w 578"/>
                <a:gd name="T51" fmla="*/ 991 h 1705"/>
                <a:gd name="T52" fmla="*/ 7 w 578"/>
                <a:gd name="T53" fmla="*/ 634 h 1705"/>
                <a:gd name="T54" fmla="*/ 9 w 578"/>
                <a:gd name="T55" fmla="*/ 629 h 1705"/>
                <a:gd name="T56" fmla="*/ 2 w 578"/>
                <a:gd name="T57" fmla="*/ 595 h 1705"/>
                <a:gd name="T58" fmla="*/ 54 w 578"/>
                <a:gd name="T59" fmla="*/ 425 h 1705"/>
                <a:gd name="T60" fmla="*/ 168 w 578"/>
                <a:gd name="T61" fmla="*/ 258 h 1705"/>
                <a:gd name="T62" fmla="*/ 220 w 578"/>
                <a:gd name="T63" fmla="*/ 128 h 1705"/>
                <a:gd name="T64" fmla="*/ 202 w 578"/>
                <a:gd name="T65" fmla="*/ 102 h 1705"/>
                <a:gd name="T66" fmla="*/ 210 w 578"/>
                <a:gd name="T67" fmla="*/ 93 h 1705"/>
                <a:gd name="T68" fmla="*/ 205 w 578"/>
                <a:gd name="T69" fmla="*/ 77 h 1705"/>
                <a:gd name="T70" fmla="*/ 207 w 578"/>
                <a:gd name="T71" fmla="*/ 34 h 1705"/>
                <a:gd name="T72" fmla="*/ 232 w 578"/>
                <a:gd name="T73" fmla="*/ 3 h 1705"/>
                <a:gd name="T74" fmla="*/ 347 w 578"/>
                <a:gd name="T75" fmla="*/ 3 h 1705"/>
                <a:gd name="T76" fmla="*/ 368 w 578"/>
                <a:gd name="T77" fmla="*/ 26 h 1705"/>
                <a:gd name="T78" fmla="*/ 371 w 578"/>
                <a:gd name="T79" fmla="*/ 79 h 1705"/>
                <a:gd name="T80" fmla="*/ 366 w 578"/>
                <a:gd name="T81" fmla="*/ 92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8" h="1705">
                  <a:moveTo>
                    <a:pt x="373" y="94"/>
                  </a:moveTo>
                  <a:cubicBezTo>
                    <a:pt x="375" y="95"/>
                    <a:pt x="375" y="96"/>
                    <a:pt x="376" y="99"/>
                  </a:cubicBezTo>
                  <a:cubicBezTo>
                    <a:pt x="376" y="103"/>
                    <a:pt x="375" y="105"/>
                    <a:pt x="370" y="106"/>
                  </a:cubicBezTo>
                  <a:cubicBezTo>
                    <a:pt x="364" y="107"/>
                    <a:pt x="358" y="108"/>
                    <a:pt x="357" y="108"/>
                  </a:cubicBezTo>
                  <a:cubicBezTo>
                    <a:pt x="357" y="111"/>
                    <a:pt x="356" y="128"/>
                    <a:pt x="359" y="139"/>
                  </a:cubicBezTo>
                  <a:cubicBezTo>
                    <a:pt x="362" y="150"/>
                    <a:pt x="373" y="181"/>
                    <a:pt x="378" y="194"/>
                  </a:cubicBezTo>
                  <a:cubicBezTo>
                    <a:pt x="384" y="207"/>
                    <a:pt x="398" y="241"/>
                    <a:pt x="415" y="268"/>
                  </a:cubicBezTo>
                  <a:cubicBezTo>
                    <a:pt x="433" y="294"/>
                    <a:pt x="455" y="321"/>
                    <a:pt x="473" y="342"/>
                  </a:cubicBezTo>
                  <a:cubicBezTo>
                    <a:pt x="491" y="363"/>
                    <a:pt x="515" y="405"/>
                    <a:pt x="528" y="432"/>
                  </a:cubicBezTo>
                  <a:cubicBezTo>
                    <a:pt x="538" y="453"/>
                    <a:pt x="548" y="481"/>
                    <a:pt x="557" y="511"/>
                  </a:cubicBezTo>
                  <a:cubicBezTo>
                    <a:pt x="566" y="541"/>
                    <a:pt x="573" y="579"/>
                    <a:pt x="575" y="590"/>
                  </a:cubicBezTo>
                  <a:cubicBezTo>
                    <a:pt x="577" y="601"/>
                    <a:pt x="577" y="606"/>
                    <a:pt x="576" y="612"/>
                  </a:cubicBezTo>
                  <a:cubicBezTo>
                    <a:pt x="574" y="617"/>
                    <a:pt x="572" y="620"/>
                    <a:pt x="572" y="623"/>
                  </a:cubicBezTo>
                  <a:cubicBezTo>
                    <a:pt x="572" y="626"/>
                    <a:pt x="571" y="635"/>
                    <a:pt x="571" y="635"/>
                  </a:cubicBezTo>
                  <a:cubicBezTo>
                    <a:pt x="572" y="635"/>
                    <a:pt x="572" y="635"/>
                    <a:pt x="572" y="635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1" y="991"/>
                    <a:pt x="571" y="991"/>
                    <a:pt x="571" y="991"/>
                  </a:cubicBezTo>
                  <a:cubicBezTo>
                    <a:pt x="571" y="994"/>
                    <a:pt x="571" y="1000"/>
                    <a:pt x="571" y="1003"/>
                  </a:cubicBezTo>
                  <a:cubicBezTo>
                    <a:pt x="571" y="1006"/>
                    <a:pt x="571" y="1009"/>
                    <a:pt x="573" y="1012"/>
                  </a:cubicBezTo>
                  <a:cubicBezTo>
                    <a:pt x="574" y="1015"/>
                    <a:pt x="575" y="1019"/>
                    <a:pt x="575" y="1023"/>
                  </a:cubicBezTo>
                  <a:cubicBezTo>
                    <a:pt x="575" y="1028"/>
                    <a:pt x="571" y="1052"/>
                    <a:pt x="567" y="1075"/>
                  </a:cubicBezTo>
                  <a:cubicBezTo>
                    <a:pt x="563" y="1099"/>
                    <a:pt x="545" y="1195"/>
                    <a:pt x="542" y="1213"/>
                  </a:cubicBezTo>
                  <a:cubicBezTo>
                    <a:pt x="538" y="1230"/>
                    <a:pt x="534" y="1251"/>
                    <a:pt x="538" y="1271"/>
                  </a:cubicBezTo>
                  <a:cubicBezTo>
                    <a:pt x="542" y="1291"/>
                    <a:pt x="544" y="1294"/>
                    <a:pt x="549" y="1304"/>
                  </a:cubicBezTo>
                  <a:cubicBezTo>
                    <a:pt x="555" y="1314"/>
                    <a:pt x="566" y="1335"/>
                    <a:pt x="570" y="1347"/>
                  </a:cubicBezTo>
                  <a:cubicBezTo>
                    <a:pt x="574" y="1360"/>
                    <a:pt x="577" y="1375"/>
                    <a:pt x="577" y="1410"/>
                  </a:cubicBezTo>
                  <a:cubicBezTo>
                    <a:pt x="577" y="1445"/>
                    <a:pt x="578" y="1474"/>
                    <a:pt x="572" y="1508"/>
                  </a:cubicBezTo>
                  <a:cubicBezTo>
                    <a:pt x="567" y="1542"/>
                    <a:pt x="556" y="1568"/>
                    <a:pt x="545" y="1593"/>
                  </a:cubicBezTo>
                  <a:cubicBezTo>
                    <a:pt x="533" y="1617"/>
                    <a:pt x="511" y="1649"/>
                    <a:pt x="499" y="1664"/>
                  </a:cubicBezTo>
                  <a:cubicBezTo>
                    <a:pt x="487" y="1679"/>
                    <a:pt x="473" y="1691"/>
                    <a:pt x="459" y="1692"/>
                  </a:cubicBezTo>
                  <a:cubicBezTo>
                    <a:pt x="445" y="1694"/>
                    <a:pt x="416" y="1690"/>
                    <a:pt x="408" y="1687"/>
                  </a:cubicBezTo>
                  <a:cubicBezTo>
                    <a:pt x="400" y="1684"/>
                    <a:pt x="388" y="1677"/>
                    <a:pt x="384" y="1674"/>
                  </a:cubicBezTo>
                  <a:cubicBezTo>
                    <a:pt x="377" y="1675"/>
                    <a:pt x="358" y="1672"/>
                    <a:pt x="351" y="1666"/>
                  </a:cubicBezTo>
                  <a:cubicBezTo>
                    <a:pt x="347" y="1666"/>
                    <a:pt x="346" y="1666"/>
                    <a:pt x="346" y="1666"/>
                  </a:cubicBezTo>
                  <a:cubicBezTo>
                    <a:pt x="343" y="1672"/>
                    <a:pt x="330" y="1692"/>
                    <a:pt x="319" y="1698"/>
                  </a:cubicBezTo>
                  <a:cubicBezTo>
                    <a:pt x="309" y="1704"/>
                    <a:pt x="303" y="1705"/>
                    <a:pt x="286" y="1705"/>
                  </a:cubicBezTo>
                  <a:cubicBezTo>
                    <a:pt x="269" y="1705"/>
                    <a:pt x="264" y="1704"/>
                    <a:pt x="254" y="1699"/>
                  </a:cubicBezTo>
                  <a:cubicBezTo>
                    <a:pt x="245" y="1693"/>
                    <a:pt x="234" y="1681"/>
                    <a:pt x="228" y="1669"/>
                  </a:cubicBezTo>
                  <a:cubicBezTo>
                    <a:pt x="222" y="1673"/>
                    <a:pt x="208" y="1673"/>
                    <a:pt x="196" y="1673"/>
                  </a:cubicBezTo>
                  <a:cubicBezTo>
                    <a:pt x="191" y="1676"/>
                    <a:pt x="168" y="1689"/>
                    <a:pt x="160" y="1690"/>
                  </a:cubicBezTo>
                  <a:cubicBezTo>
                    <a:pt x="151" y="1692"/>
                    <a:pt x="124" y="1692"/>
                    <a:pt x="113" y="1690"/>
                  </a:cubicBezTo>
                  <a:cubicBezTo>
                    <a:pt x="102" y="1687"/>
                    <a:pt x="88" y="1674"/>
                    <a:pt x="72" y="1653"/>
                  </a:cubicBezTo>
                  <a:cubicBezTo>
                    <a:pt x="56" y="1631"/>
                    <a:pt x="35" y="1596"/>
                    <a:pt x="22" y="1559"/>
                  </a:cubicBezTo>
                  <a:cubicBezTo>
                    <a:pt x="9" y="1522"/>
                    <a:pt x="7" y="1491"/>
                    <a:pt x="5" y="1459"/>
                  </a:cubicBezTo>
                  <a:cubicBezTo>
                    <a:pt x="2" y="1427"/>
                    <a:pt x="4" y="1385"/>
                    <a:pt x="5" y="1372"/>
                  </a:cubicBezTo>
                  <a:cubicBezTo>
                    <a:pt x="6" y="1360"/>
                    <a:pt x="11" y="1341"/>
                    <a:pt x="20" y="1325"/>
                  </a:cubicBezTo>
                  <a:cubicBezTo>
                    <a:pt x="29" y="1309"/>
                    <a:pt x="37" y="1301"/>
                    <a:pt x="41" y="1278"/>
                  </a:cubicBezTo>
                  <a:cubicBezTo>
                    <a:pt x="46" y="1255"/>
                    <a:pt x="44" y="1243"/>
                    <a:pt x="39" y="1215"/>
                  </a:cubicBezTo>
                  <a:cubicBezTo>
                    <a:pt x="34" y="1187"/>
                    <a:pt x="23" y="1140"/>
                    <a:pt x="17" y="1102"/>
                  </a:cubicBezTo>
                  <a:cubicBezTo>
                    <a:pt x="11" y="1064"/>
                    <a:pt x="5" y="1027"/>
                    <a:pt x="5" y="1023"/>
                  </a:cubicBezTo>
                  <a:cubicBezTo>
                    <a:pt x="5" y="1018"/>
                    <a:pt x="5" y="1013"/>
                    <a:pt x="7" y="1010"/>
                  </a:cubicBezTo>
                  <a:cubicBezTo>
                    <a:pt x="9" y="1007"/>
                    <a:pt x="9" y="991"/>
                    <a:pt x="9" y="991"/>
                  </a:cubicBezTo>
                  <a:cubicBezTo>
                    <a:pt x="8" y="991"/>
                    <a:pt x="8" y="991"/>
                    <a:pt x="8" y="991"/>
                  </a:cubicBezTo>
                  <a:cubicBezTo>
                    <a:pt x="7" y="634"/>
                    <a:pt x="7" y="634"/>
                    <a:pt x="7" y="634"/>
                  </a:cubicBezTo>
                  <a:cubicBezTo>
                    <a:pt x="9" y="633"/>
                    <a:pt x="9" y="633"/>
                    <a:pt x="9" y="633"/>
                  </a:cubicBezTo>
                  <a:cubicBezTo>
                    <a:pt x="9" y="633"/>
                    <a:pt x="9" y="634"/>
                    <a:pt x="9" y="629"/>
                  </a:cubicBezTo>
                  <a:cubicBezTo>
                    <a:pt x="9" y="624"/>
                    <a:pt x="7" y="620"/>
                    <a:pt x="4" y="616"/>
                  </a:cubicBezTo>
                  <a:cubicBezTo>
                    <a:pt x="1" y="612"/>
                    <a:pt x="0" y="603"/>
                    <a:pt x="2" y="595"/>
                  </a:cubicBezTo>
                  <a:cubicBezTo>
                    <a:pt x="3" y="586"/>
                    <a:pt x="11" y="545"/>
                    <a:pt x="17" y="524"/>
                  </a:cubicBezTo>
                  <a:cubicBezTo>
                    <a:pt x="23" y="503"/>
                    <a:pt x="37" y="460"/>
                    <a:pt x="54" y="425"/>
                  </a:cubicBezTo>
                  <a:cubicBezTo>
                    <a:pt x="70" y="390"/>
                    <a:pt x="98" y="353"/>
                    <a:pt x="113" y="333"/>
                  </a:cubicBezTo>
                  <a:cubicBezTo>
                    <a:pt x="128" y="313"/>
                    <a:pt x="145" y="301"/>
                    <a:pt x="168" y="258"/>
                  </a:cubicBezTo>
                  <a:cubicBezTo>
                    <a:pt x="190" y="215"/>
                    <a:pt x="200" y="198"/>
                    <a:pt x="208" y="169"/>
                  </a:cubicBezTo>
                  <a:cubicBezTo>
                    <a:pt x="217" y="140"/>
                    <a:pt x="219" y="135"/>
                    <a:pt x="220" y="128"/>
                  </a:cubicBezTo>
                  <a:cubicBezTo>
                    <a:pt x="220" y="120"/>
                    <a:pt x="220" y="109"/>
                    <a:pt x="220" y="109"/>
                  </a:cubicBezTo>
                  <a:cubicBezTo>
                    <a:pt x="205" y="108"/>
                    <a:pt x="202" y="104"/>
                    <a:pt x="202" y="102"/>
                  </a:cubicBezTo>
                  <a:cubicBezTo>
                    <a:pt x="202" y="99"/>
                    <a:pt x="202" y="99"/>
                    <a:pt x="202" y="98"/>
                  </a:cubicBezTo>
                  <a:cubicBezTo>
                    <a:pt x="203" y="95"/>
                    <a:pt x="206" y="94"/>
                    <a:pt x="210" y="93"/>
                  </a:cubicBezTo>
                  <a:cubicBezTo>
                    <a:pt x="206" y="93"/>
                    <a:pt x="206" y="93"/>
                    <a:pt x="206" y="91"/>
                  </a:cubicBezTo>
                  <a:cubicBezTo>
                    <a:pt x="206" y="90"/>
                    <a:pt x="205" y="81"/>
                    <a:pt x="205" y="77"/>
                  </a:cubicBezTo>
                  <a:cubicBezTo>
                    <a:pt x="205" y="72"/>
                    <a:pt x="205" y="70"/>
                    <a:pt x="206" y="63"/>
                  </a:cubicBezTo>
                  <a:cubicBezTo>
                    <a:pt x="206" y="57"/>
                    <a:pt x="206" y="47"/>
                    <a:pt x="207" y="34"/>
                  </a:cubicBezTo>
                  <a:cubicBezTo>
                    <a:pt x="209" y="21"/>
                    <a:pt x="211" y="10"/>
                    <a:pt x="213" y="8"/>
                  </a:cubicBezTo>
                  <a:cubicBezTo>
                    <a:pt x="216" y="5"/>
                    <a:pt x="224" y="4"/>
                    <a:pt x="232" y="3"/>
                  </a:cubicBezTo>
                  <a:cubicBezTo>
                    <a:pt x="241" y="2"/>
                    <a:pt x="259" y="0"/>
                    <a:pt x="282" y="0"/>
                  </a:cubicBezTo>
                  <a:cubicBezTo>
                    <a:pt x="304" y="0"/>
                    <a:pt x="336" y="1"/>
                    <a:pt x="347" y="3"/>
                  </a:cubicBezTo>
                  <a:cubicBezTo>
                    <a:pt x="357" y="4"/>
                    <a:pt x="363" y="6"/>
                    <a:pt x="364" y="9"/>
                  </a:cubicBezTo>
                  <a:cubicBezTo>
                    <a:pt x="365" y="12"/>
                    <a:pt x="367" y="19"/>
                    <a:pt x="368" y="26"/>
                  </a:cubicBezTo>
                  <a:cubicBezTo>
                    <a:pt x="369" y="33"/>
                    <a:pt x="371" y="46"/>
                    <a:pt x="371" y="55"/>
                  </a:cubicBezTo>
                  <a:cubicBezTo>
                    <a:pt x="370" y="64"/>
                    <a:pt x="371" y="74"/>
                    <a:pt x="371" y="79"/>
                  </a:cubicBezTo>
                  <a:cubicBezTo>
                    <a:pt x="371" y="83"/>
                    <a:pt x="370" y="88"/>
                    <a:pt x="370" y="90"/>
                  </a:cubicBezTo>
                  <a:cubicBezTo>
                    <a:pt x="370" y="92"/>
                    <a:pt x="368" y="92"/>
                    <a:pt x="366" y="92"/>
                  </a:cubicBezTo>
                  <a:cubicBezTo>
                    <a:pt x="370" y="93"/>
                    <a:pt x="372" y="94"/>
                    <a:pt x="373" y="94"/>
                  </a:cubicBezTo>
                  <a:close/>
                </a:path>
              </a:pathLst>
            </a:custGeom>
            <a:solidFill>
              <a:srgbClr val="66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26"/>
            <p:cNvSpPr>
              <a:spLocks/>
            </p:cNvSpPr>
            <p:nvPr userDrawn="1"/>
          </p:nvSpPr>
          <p:spPr bwMode="auto">
            <a:xfrm>
              <a:off x="-313908" y="-3769895"/>
              <a:ext cx="944563" cy="3057525"/>
            </a:xfrm>
            <a:custGeom>
              <a:avLst/>
              <a:gdLst>
                <a:gd name="T0" fmla="*/ 295 w 441"/>
                <a:gd name="T1" fmla="*/ 9 h 1426"/>
                <a:gd name="T2" fmla="*/ 298 w 441"/>
                <a:gd name="T3" fmla="*/ 19 h 1426"/>
                <a:gd name="T4" fmla="*/ 300 w 441"/>
                <a:gd name="T5" fmla="*/ 49 h 1426"/>
                <a:gd name="T6" fmla="*/ 290 w 441"/>
                <a:gd name="T7" fmla="*/ 90 h 1426"/>
                <a:gd name="T8" fmla="*/ 309 w 441"/>
                <a:gd name="T9" fmla="*/ 97 h 1426"/>
                <a:gd name="T10" fmla="*/ 291 w 441"/>
                <a:gd name="T11" fmla="*/ 104 h 1426"/>
                <a:gd name="T12" fmla="*/ 290 w 441"/>
                <a:gd name="T13" fmla="*/ 124 h 1426"/>
                <a:gd name="T14" fmla="*/ 320 w 441"/>
                <a:gd name="T15" fmla="*/ 185 h 1426"/>
                <a:gd name="T16" fmla="*/ 371 w 441"/>
                <a:gd name="T17" fmla="*/ 276 h 1426"/>
                <a:gd name="T18" fmla="*/ 431 w 441"/>
                <a:gd name="T19" fmla="*/ 457 h 1426"/>
                <a:gd name="T20" fmla="*/ 439 w 441"/>
                <a:gd name="T21" fmla="*/ 529 h 1426"/>
                <a:gd name="T22" fmla="*/ 430 w 441"/>
                <a:gd name="T23" fmla="*/ 558 h 1426"/>
                <a:gd name="T24" fmla="*/ 440 w 441"/>
                <a:gd name="T25" fmla="*/ 586 h 1426"/>
                <a:gd name="T26" fmla="*/ 430 w 441"/>
                <a:gd name="T27" fmla="*/ 632 h 1426"/>
                <a:gd name="T28" fmla="*/ 440 w 441"/>
                <a:gd name="T29" fmla="*/ 660 h 1426"/>
                <a:gd name="T30" fmla="*/ 436 w 441"/>
                <a:gd name="T31" fmla="*/ 703 h 1426"/>
                <a:gd name="T32" fmla="*/ 437 w 441"/>
                <a:gd name="T33" fmla="*/ 718 h 1426"/>
                <a:gd name="T34" fmla="*/ 437 w 441"/>
                <a:gd name="T35" fmla="*/ 1172 h 1426"/>
                <a:gd name="T36" fmla="*/ 437 w 441"/>
                <a:gd name="T37" fmla="*/ 1181 h 1426"/>
                <a:gd name="T38" fmla="*/ 435 w 441"/>
                <a:gd name="T39" fmla="*/ 1230 h 1426"/>
                <a:gd name="T40" fmla="*/ 435 w 441"/>
                <a:gd name="T41" fmla="*/ 1253 h 1426"/>
                <a:gd name="T42" fmla="*/ 433 w 441"/>
                <a:gd name="T43" fmla="*/ 1342 h 1426"/>
                <a:gd name="T44" fmla="*/ 355 w 441"/>
                <a:gd name="T45" fmla="*/ 1418 h 1426"/>
                <a:gd name="T46" fmla="*/ 323 w 441"/>
                <a:gd name="T47" fmla="*/ 1419 h 1426"/>
                <a:gd name="T48" fmla="*/ 297 w 441"/>
                <a:gd name="T49" fmla="*/ 1425 h 1426"/>
                <a:gd name="T50" fmla="*/ 229 w 441"/>
                <a:gd name="T51" fmla="*/ 1421 h 1426"/>
                <a:gd name="T52" fmla="*/ 204 w 441"/>
                <a:gd name="T53" fmla="*/ 1422 h 1426"/>
                <a:gd name="T54" fmla="*/ 136 w 441"/>
                <a:gd name="T55" fmla="*/ 1423 h 1426"/>
                <a:gd name="T56" fmla="*/ 107 w 441"/>
                <a:gd name="T57" fmla="*/ 1419 h 1426"/>
                <a:gd name="T58" fmla="*/ 50 w 441"/>
                <a:gd name="T59" fmla="*/ 1406 h 1426"/>
                <a:gd name="T60" fmla="*/ 3 w 441"/>
                <a:gd name="T61" fmla="*/ 1312 h 1426"/>
                <a:gd name="T62" fmla="*/ 11 w 441"/>
                <a:gd name="T63" fmla="*/ 1247 h 1426"/>
                <a:gd name="T64" fmla="*/ 2 w 441"/>
                <a:gd name="T65" fmla="*/ 1219 h 1426"/>
                <a:gd name="T66" fmla="*/ 10 w 441"/>
                <a:gd name="T67" fmla="*/ 1174 h 1426"/>
                <a:gd name="T68" fmla="*/ 2 w 441"/>
                <a:gd name="T69" fmla="*/ 719 h 1426"/>
                <a:gd name="T70" fmla="*/ 6 w 441"/>
                <a:gd name="T71" fmla="*/ 713 h 1426"/>
                <a:gd name="T72" fmla="*/ 0 w 441"/>
                <a:gd name="T73" fmla="*/ 669 h 1426"/>
                <a:gd name="T74" fmla="*/ 10 w 441"/>
                <a:gd name="T75" fmla="*/ 632 h 1426"/>
                <a:gd name="T76" fmla="*/ 1 w 441"/>
                <a:gd name="T77" fmla="*/ 593 h 1426"/>
                <a:gd name="T78" fmla="*/ 10 w 441"/>
                <a:gd name="T79" fmla="*/ 551 h 1426"/>
                <a:gd name="T80" fmla="*/ 8 w 441"/>
                <a:gd name="T81" fmla="*/ 472 h 1426"/>
                <a:gd name="T82" fmla="*/ 42 w 441"/>
                <a:gd name="T83" fmla="*/ 341 h 1426"/>
                <a:gd name="T84" fmla="*/ 121 w 441"/>
                <a:gd name="T85" fmla="*/ 182 h 1426"/>
                <a:gd name="T86" fmla="*/ 150 w 441"/>
                <a:gd name="T87" fmla="*/ 125 h 1426"/>
                <a:gd name="T88" fmla="*/ 147 w 441"/>
                <a:gd name="T89" fmla="*/ 104 h 1426"/>
                <a:gd name="T90" fmla="*/ 131 w 441"/>
                <a:gd name="T91" fmla="*/ 97 h 1426"/>
                <a:gd name="T92" fmla="*/ 149 w 441"/>
                <a:gd name="T93" fmla="*/ 90 h 1426"/>
                <a:gd name="T94" fmla="*/ 139 w 441"/>
                <a:gd name="T95" fmla="*/ 65 h 1426"/>
                <a:gd name="T96" fmla="*/ 141 w 441"/>
                <a:gd name="T97" fmla="*/ 20 h 1426"/>
                <a:gd name="T98" fmla="*/ 152 w 441"/>
                <a:gd name="T99" fmla="*/ 5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1" h="1426">
                  <a:moveTo>
                    <a:pt x="220" y="0"/>
                  </a:moveTo>
                  <a:cubicBezTo>
                    <a:pt x="277" y="0"/>
                    <a:pt x="292" y="5"/>
                    <a:pt x="295" y="9"/>
                  </a:cubicBezTo>
                  <a:cubicBezTo>
                    <a:pt x="299" y="13"/>
                    <a:pt x="297" y="15"/>
                    <a:pt x="297" y="17"/>
                  </a:cubicBezTo>
                  <a:cubicBezTo>
                    <a:pt x="298" y="19"/>
                    <a:pt x="298" y="18"/>
                    <a:pt x="298" y="19"/>
                  </a:cubicBezTo>
                  <a:cubicBezTo>
                    <a:pt x="299" y="20"/>
                    <a:pt x="299" y="23"/>
                    <a:pt x="299" y="26"/>
                  </a:cubicBezTo>
                  <a:cubicBezTo>
                    <a:pt x="299" y="30"/>
                    <a:pt x="299" y="40"/>
                    <a:pt x="300" y="49"/>
                  </a:cubicBezTo>
                  <a:cubicBezTo>
                    <a:pt x="301" y="57"/>
                    <a:pt x="303" y="77"/>
                    <a:pt x="303" y="81"/>
                  </a:cubicBezTo>
                  <a:cubicBezTo>
                    <a:pt x="303" y="86"/>
                    <a:pt x="305" y="88"/>
                    <a:pt x="290" y="90"/>
                  </a:cubicBezTo>
                  <a:cubicBezTo>
                    <a:pt x="291" y="91"/>
                    <a:pt x="293" y="91"/>
                    <a:pt x="299" y="92"/>
                  </a:cubicBezTo>
                  <a:cubicBezTo>
                    <a:pt x="304" y="93"/>
                    <a:pt x="309" y="93"/>
                    <a:pt x="309" y="97"/>
                  </a:cubicBezTo>
                  <a:cubicBezTo>
                    <a:pt x="309" y="101"/>
                    <a:pt x="310" y="102"/>
                    <a:pt x="303" y="103"/>
                  </a:cubicBezTo>
                  <a:cubicBezTo>
                    <a:pt x="297" y="104"/>
                    <a:pt x="292" y="104"/>
                    <a:pt x="291" y="104"/>
                  </a:cubicBezTo>
                  <a:cubicBezTo>
                    <a:pt x="290" y="105"/>
                    <a:pt x="290" y="105"/>
                    <a:pt x="290" y="108"/>
                  </a:cubicBezTo>
                  <a:cubicBezTo>
                    <a:pt x="290" y="111"/>
                    <a:pt x="290" y="117"/>
                    <a:pt x="290" y="124"/>
                  </a:cubicBezTo>
                  <a:cubicBezTo>
                    <a:pt x="291" y="131"/>
                    <a:pt x="291" y="136"/>
                    <a:pt x="298" y="147"/>
                  </a:cubicBezTo>
                  <a:cubicBezTo>
                    <a:pt x="304" y="157"/>
                    <a:pt x="316" y="179"/>
                    <a:pt x="320" y="185"/>
                  </a:cubicBezTo>
                  <a:cubicBezTo>
                    <a:pt x="324" y="191"/>
                    <a:pt x="329" y="192"/>
                    <a:pt x="336" y="205"/>
                  </a:cubicBezTo>
                  <a:cubicBezTo>
                    <a:pt x="343" y="217"/>
                    <a:pt x="359" y="249"/>
                    <a:pt x="371" y="276"/>
                  </a:cubicBezTo>
                  <a:cubicBezTo>
                    <a:pt x="384" y="304"/>
                    <a:pt x="401" y="343"/>
                    <a:pt x="411" y="375"/>
                  </a:cubicBezTo>
                  <a:cubicBezTo>
                    <a:pt x="421" y="407"/>
                    <a:pt x="431" y="450"/>
                    <a:pt x="431" y="457"/>
                  </a:cubicBezTo>
                  <a:cubicBezTo>
                    <a:pt x="431" y="464"/>
                    <a:pt x="432" y="465"/>
                    <a:pt x="434" y="478"/>
                  </a:cubicBezTo>
                  <a:cubicBezTo>
                    <a:pt x="436" y="491"/>
                    <a:pt x="440" y="515"/>
                    <a:pt x="439" y="529"/>
                  </a:cubicBezTo>
                  <a:cubicBezTo>
                    <a:pt x="439" y="543"/>
                    <a:pt x="436" y="543"/>
                    <a:pt x="433" y="547"/>
                  </a:cubicBezTo>
                  <a:cubicBezTo>
                    <a:pt x="430" y="551"/>
                    <a:pt x="430" y="552"/>
                    <a:pt x="430" y="558"/>
                  </a:cubicBezTo>
                  <a:cubicBezTo>
                    <a:pt x="430" y="563"/>
                    <a:pt x="431" y="564"/>
                    <a:pt x="435" y="568"/>
                  </a:cubicBezTo>
                  <a:cubicBezTo>
                    <a:pt x="438" y="572"/>
                    <a:pt x="439" y="575"/>
                    <a:pt x="440" y="586"/>
                  </a:cubicBezTo>
                  <a:cubicBezTo>
                    <a:pt x="440" y="597"/>
                    <a:pt x="441" y="612"/>
                    <a:pt x="439" y="618"/>
                  </a:cubicBezTo>
                  <a:cubicBezTo>
                    <a:pt x="437" y="624"/>
                    <a:pt x="431" y="628"/>
                    <a:pt x="430" y="632"/>
                  </a:cubicBezTo>
                  <a:cubicBezTo>
                    <a:pt x="430" y="635"/>
                    <a:pt x="430" y="640"/>
                    <a:pt x="433" y="645"/>
                  </a:cubicBezTo>
                  <a:cubicBezTo>
                    <a:pt x="436" y="650"/>
                    <a:pt x="439" y="654"/>
                    <a:pt x="440" y="660"/>
                  </a:cubicBezTo>
                  <a:cubicBezTo>
                    <a:pt x="441" y="666"/>
                    <a:pt x="440" y="681"/>
                    <a:pt x="440" y="686"/>
                  </a:cubicBezTo>
                  <a:cubicBezTo>
                    <a:pt x="440" y="692"/>
                    <a:pt x="438" y="698"/>
                    <a:pt x="436" y="703"/>
                  </a:cubicBezTo>
                  <a:cubicBezTo>
                    <a:pt x="434" y="708"/>
                    <a:pt x="432" y="709"/>
                    <a:pt x="434" y="712"/>
                  </a:cubicBezTo>
                  <a:cubicBezTo>
                    <a:pt x="436" y="716"/>
                    <a:pt x="437" y="718"/>
                    <a:pt x="437" y="718"/>
                  </a:cubicBezTo>
                  <a:cubicBezTo>
                    <a:pt x="438" y="719"/>
                    <a:pt x="438" y="719"/>
                    <a:pt x="438" y="719"/>
                  </a:cubicBezTo>
                  <a:cubicBezTo>
                    <a:pt x="437" y="1172"/>
                    <a:pt x="437" y="1172"/>
                    <a:pt x="437" y="1172"/>
                  </a:cubicBezTo>
                  <a:cubicBezTo>
                    <a:pt x="437" y="1172"/>
                    <a:pt x="436" y="1172"/>
                    <a:pt x="435" y="1174"/>
                  </a:cubicBezTo>
                  <a:cubicBezTo>
                    <a:pt x="435" y="1176"/>
                    <a:pt x="436" y="1179"/>
                    <a:pt x="437" y="1181"/>
                  </a:cubicBezTo>
                  <a:cubicBezTo>
                    <a:pt x="438" y="1183"/>
                    <a:pt x="440" y="1189"/>
                    <a:pt x="440" y="1200"/>
                  </a:cubicBezTo>
                  <a:cubicBezTo>
                    <a:pt x="440" y="1212"/>
                    <a:pt x="441" y="1225"/>
                    <a:pt x="435" y="1230"/>
                  </a:cubicBezTo>
                  <a:cubicBezTo>
                    <a:pt x="430" y="1236"/>
                    <a:pt x="429" y="1240"/>
                    <a:pt x="429" y="1244"/>
                  </a:cubicBezTo>
                  <a:cubicBezTo>
                    <a:pt x="429" y="1249"/>
                    <a:pt x="432" y="1249"/>
                    <a:pt x="435" y="1253"/>
                  </a:cubicBezTo>
                  <a:cubicBezTo>
                    <a:pt x="437" y="1258"/>
                    <a:pt x="439" y="1261"/>
                    <a:pt x="439" y="1274"/>
                  </a:cubicBezTo>
                  <a:cubicBezTo>
                    <a:pt x="439" y="1287"/>
                    <a:pt x="440" y="1316"/>
                    <a:pt x="433" y="1342"/>
                  </a:cubicBezTo>
                  <a:cubicBezTo>
                    <a:pt x="427" y="1367"/>
                    <a:pt x="411" y="1404"/>
                    <a:pt x="385" y="1410"/>
                  </a:cubicBezTo>
                  <a:cubicBezTo>
                    <a:pt x="380" y="1413"/>
                    <a:pt x="370" y="1415"/>
                    <a:pt x="355" y="1418"/>
                  </a:cubicBezTo>
                  <a:cubicBezTo>
                    <a:pt x="341" y="1420"/>
                    <a:pt x="336" y="1422"/>
                    <a:pt x="331" y="1421"/>
                  </a:cubicBezTo>
                  <a:cubicBezTo>
                    <a:pt x="326" y="1420"/>
                    <a:pt x="327" y="1419"/>
                    <a:pt x="323" y="1419"/>
                  </a:cubicBezTo>
                  <a:cubicBezTo>
                    <a:pt x="319" y="1419"/>
                    <a:pt x="311" y="1418"/>
                    <a:pt x="308" y="1420"/>
                  </a:cubicBezTo>
                  <a:cubicBezTo>
                    <a:pt x="305" y="1421"/>
                    <a:pt x="302" y="1424"/>
                    <a:pt x="297" y="1425"/>
                  </a:cubicBezTo>
                  <a:cubicBezTo>
                    <a:pt x="292" y="1426"/>
                    <a:pt x="245" y="1426"/>
                    <a:pt x="240" y="1425"/>
                  </a:cubicBezTo>
                  <a:cubicBezTo>
                    <a:pt x="235" y="1424"/>
                    <a:pt x="230" y="1423"/>
                    <a:pt x="229" y="1421"/>
                  </a:cubicBezTo>
                  <a:cubicBezTo>
                    <a:pt x="220" y="1413"/>
                    <a:pt x="219" y="1408"/>
                    <a:pt x="216" y="1408"/>
                  </a:cubicBezTo>
                  <a:cubicBezTo>
                    <a:pt x="214" y="1408"/>
                    <a:pt x="214" y="1414"/>
                    <a:pt x="204" y="1422"/>
                  </a:cubicBezTo>
                  <a:cubicBezTo>
                    <a:pt x="202" y="1424"/>
                    <a:pt x="198" y="1426"/>
                    <a:pt x="180" y="1425"/>
                  </a:cubicBezTo>
                  <a:cubicBezTo>
                    <a:pt x="161" y="1425"/>
                    <a:pt x="140" y="1424"/>
                    <a:pt x="136" y="1423"/>
                  </a:cubicBezTo>
                  <a:cubicBezTo>
                    <a:pt x="132" y="1422"/>
                    <a:pt x="124" y="1418"/>
                    <a:pt x="119" y="1413"/>
                  </a:cubicBezTo>
                  <a:cubicBezTo>
                    <a:pt x="113" y="1417"/>
                    <a:pt x="112" y="1418"/>
                    <a:pt x="107" y="1419"/>
                  </a:cubicBezTo>
                  <a:cubicBezTo>
                    <a:pt x="102" y="1420"/>
                    <a:pt x="96" y="1418"/>
                    <a:pt x="76" y="1414"/>
                  </a:cubicBezTo>
                  <a:cubicBezTo>
                    <a:pt x="65" y="1412"/>
                    <a:pt x="58" y="1410"/>
                    <a:pt x="50" y="1406"/>
                  </a:cubicBezTo>
                  <a:cubicBezTo>
                    <a:pt x="44" y="1404"/>
                    <a:pt x="34" y="1398"/>
                    <a:pt x="22" y="1377"/>
                  </a:cubicBezTo>
                  <a:cubicBezTo>
                    <a:pt x="10" y="1357"/>
                    <a:pt x="4" y="1340"/>
                    <a:pt x="3" y="1312"/>
                  </a:cubicBezTo>
                  <a:cubicBezTo>
                    <a:pt x="2" y="1284"/>
                    <a:pt x="0" y="1265"/>
                    <a:pt x="3" y="1260"/>
                  </a:cubicBezTo>
                  <a:cubicBezTo>
                    <a:pt x="6" y="1254"/>
                    <a:pt x="10" y="1251"/>
                    <a:pt x="11" y="1247"/>
                  </a:cubicBezTo>
                  <a:cubicBezTo>
                    <a:pt x="12" y="1242"/>
                    <a:pt x="11" y="1239"/>
                    <a:pt x="9" y="1236"/>
                  </a:cubicBezTo>
                  <a:cubicBezTo>
                    <a:pt x="7" y="1233"/>
                    <a:pt x="1" y="1231"/>
                    <a:pt x="2" y="1219"/>
                  </a:cubicBezTo>
                  <a:cubicBezTo>
                    <a:pt x="2" y="1207"/>
                    <a:pt x="2" y="1190"/>
                    <a:pt x="2" y="1187"/>
                  </a:cubicBezTo>
                  <a:cubicBezTo>
                    <a:pt x="3" y="1183"/>
                    <a:pt x="3" y="1179"/>
                    <a:pt x="10" y="1174"/>
                  </a:cubicBezTo>
                  <a:cubicBezTo>
                    <a:pt x="7" y="1173"/>
                    <a:pt x="6" y="1173"/>
                    <a:pt x="6" y="1173"/>
                  </a:cubicBezTo>
                  <a:cubicBezTo>
                    <a:pt x="2" y="719"/>
                    <a:pt x="2" y="719"/>
                    <a:pt x="2" y="719"/>
                  </a:cubicBezTo>
                  <a:cubicBezTo>
                    <a:pt x="2" y="718"/>
                    <a:pt x="2" y="718"/>
                    <a:pt x="2" y="718"/>
                  </a:cubicBezTo>
                  <a:cubicBezTo>
                    <a:pt x="2" y="718"/>
                    <a:pt x="4" y="716"/>
                    <a:pt x="6" y="713"/>
                  </a:cubicBezTo>
                  <a:cubicBezTo>
                    <a:pt x="8" y="710"/>
                    <a:pt x="8" y="707"/>
                    <a:pt x="5" y="702"/>
                  </a:cubicBezTo>
                  <a:cubicBezTo>
                    <a:pt x="3" y="698"/>
                    <a:pt x="0" y="685"/>
                    <a:pt x="0" y="669"/>
                  </a:cubicBezTo>
                  <a:cubicBezTo>
                    <a:pt x="1" y="653"/>
                    <a:pt x="3" y="651"/>
                    <a:pt x="6" y="646"/>
                  </a:cubicBezTo>
                  <a:cubicBezTo>
                    <a:pt x="9" y="642"/>
                    <a:pt x="10" y="637"/>
                    <a:pt x="10" y="632"/>
                  </a:cubicBezTo>
                  <a:cubicBezTo>
                    <a:pt x="10" y="626"/>
                    <a:pt x="6" y="624"/>
                    <a:pt x="3" y="620"/>
                  </a:cubicBezTo>
                  <a:cubicBezTo>
                    <a:pt x="1" y="616"/>
                    <a:pt x="0" y="611"/>
                    <a:pt x="1" y="593"/>
                  </a:cubicBezTo>
                  <a:cubicBezTo>
                    <a:pt x="2" y="576"/>
                    <a:pt x="2" y="573"/>
                    <a:pt x="6" y="567"/>
                  </a:cubicBezTo>
                  <a:cubicBezTo>
                    <a:pt x="11" y="560"/>
                    <a:pt x="12" y="556"/>
                    <a:pt x="10" y="551"/>
                  </a:cubicBezTo>
                  <a:cubicBezTo>
                    <a:pt x="8" y="545"/>
                    <a:pt x="2" y="543"/>
                    <a:pt x="2" y="528"/>
                  </a:cubicBezTo>
                  <a:cubicBezTo>
                    <a:pt x="1" y="513"/>
                    <a:pt x="6" y="484"/>
                    <a:pt x="8" y="472"/>
                  </a:cubicBezTo>
                  <a:cubicBezTo>
                    <a:pt x="10" y="460"/>
                    <a:pt x="8" y="455"/>
                    <a:pt x="16" y="423"/>
                  </a:cubicBezTo>
                  <a:cubicBezTo>
                    <a:pt x="23" y="392"/>
                    <a:pt x="30" y="373"/>
                    <a:pt x="42" y="341"/>
                  </a:cubicBezTo>
                  <a:cubicBezTo>
                    <a:pt x="54" y="309"/>
                    <a:pt x="72" y="271"/>
                    <a:pt x="89" y="237"/>
                  </a:cubicBezTo>
                  <a:cubicBezTo>
                    <a:pt x="106" y="203"/>
                    <a:pt x="114" y="191"/>
                    <a:pt x="121" y="182"/>
                  </a:cubicBezTo>
                  <a:cubicBezTo>
                    <a:pt x="128" y="173"/>
                    <a:pt x="138" y="155"/>
                    <a:pt x="143" y="146"/>
                  </a:cubicBezTo>
                  <a:cubicBezTo>
                    <a:pt x="148" y="137"/>
                    <a:pt x="150" y="133"/>
                    <a:pt x="150" y="125"/>
                  </a:cubicBezTo>
                  <a:cubicBezTo>
                    <a:pt x="150" y="116"/>
                    <a:pt x="151" y="108"/>
                    <a:pt x="150" y="107"/>
                  </a:cubicBezTo>
                  <a:cubicBezTo>
                    <a:pt x="150" y="106"/>
                    <a:pt x="151" y="105"/>
                    <a:pt x="147" y="104"/>
                  </a:cubicBezTo>
                  <a:cubicBezTo>
                    <a:pt x="144" y="104"/>
                    <a:pt x="137" y="103"/>
                    <a:pt x="134" y="102"/>
                  </a:cubicBezTo>
                  <a:cubicBezTo>
                    <a:pt x="132" y="101"/>
                    <a:pt x="131" y="100"/>
                    <a:pt x="131" y="97"/>
                  </a:cubicBezTo>
                  <a:cubicBezTo>
                    <a:pt x="131" y="93"/>
                    <a:pt x="133" y="93"/>
                    <a:pt x="137" y="92"/>
                  </a:cubicBezTo>
                  <a:cubicBezTo>
                    <a:pt x="140" y="91"/>
                    <a:pt x="147" y="90"/>
                    <a:pt x="149" y="90"/>
                  </a:cubicBezTo>
                  <a:cubicBezTo>
                    <a:pt x="136" y="88"/>
                    <a:pt x="137" y="87"/>
                    <a:pt x="138" y="82"/>
                  </a:cubicBezTo>
                  <a:cubicBezTo>
                    <a:pt x="138" y="77"/>
                    <a:pt x="138" y="70"/>
                    <a:pt x="139" y="65"/>
                  </a:cubicBezTo>
                  <a:cubicBezTo>
                    <a:pt x="139" y="60"/>
                    <a:pt x="140" y="49"/>
                    <a:pt x="141" y="40"/>
                  </a:cubicBezTo>
                  <a:cubicBezTo>
                    <a:pt x="141" y="31"/>
                    <a:pt x="141" y="21"/>
                    <a:pt x="141" y="20"/>
                  </a:cubicBezTo>
                  <a:cubicBezTo>
                    <a:pt x="142" y="18"/>
                    <a:pt x="142" y="17"/>
                    <a:pt x="143" y="14"/>
                  </a:cubicBezTo>
                  <a:cubicBezTo>
                    <a:pt x="143" y="12"/>
                    <a:pt x="147" y="7"/>
                    <a:pt x="152" y="5"/>
                  </a:cubicBezTo>
                  <a:cubicBezTo>
                    <a:pt x="157" y="3"/>
                    <a:pt x="163" y="0"/>
                    <a:pt x="220" y="0"/>
                  </a:cubicBez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7"/>
            <p:cNvSpPr>
              <a:spLocks/>
            </p:cNvSpPr>
            <p:nvPr userDrawn="1"/>
          </p:nvSpPr>
          <p:spPr bwMode="auto">
            <a:xfrm>
              <a:off x="5456655" y="-3146008"/>
              <a:ext cx="692150" cy="2433638"/>
            </a:xfrm>
            <a:custGeom>
              <a:avLst/>
              <a:gdLst>
                <a:gd name="T0" fmla="*/ 243 w 323"/>
                <a:gd name="T1" fmla="*/ 139 h 1135"/>
                <a:gd name="T2" fmla="*/ 241 w 323"/>
                <a:gd name="T3" fmla="*/ 191 h 1135"/>
                <a:gd name="T4" fmla="*/ 258 w 323"/>
                <a:gd name="T5" fmla="*/ 297 h 1135"/>
                <a:gd name="T6" fmla="*/ 301 w 323"/>
                <a:gd name="T7" fmla="*/ 419 h 1135"/>
                <a:gd name="T8" fmla="*/ 320 w 323"/>
                <a:gd name="T9" fmla="*/ 553 h 1135"/>
                <a:gd name="T10" fmla="*/ 317 w 323"/>
                <a:gd name="T11" fmla="*/ 739 h 1135"/>
                <a:gd name="T12" fmla="*/ 309 w 323"/>
                <a:gd name="T13" fmla="*/ 868 h 1135"/>
                <a:gd name="T14" fmla="*/ 318 w 323"/>
                <a:gd name="T15" fmla="*/ 930 h 1135"/>
                <a:gd name="T16" fmla="*/ 322 w 323"/>
                <a:gd name="T17" fmla="*/ 997 h 1135"/>
                <a:gd name="T18" fmla="*/ 323 w 323"/>
                <a:gd name="T19" fmla="*/ 1099 h 1135"/>
                <a:gd name="T20" fmla="*/ 315 w 323"/>
                <a:gd name="T21" fmla="*/ 1118 h 1135"/>
                <a:gd name="T22" fmla="*/ 279 w 323"/>
                <a:gd name="T23" fmla="*/ 1129 h 1135"/>
                <a:gd name="T24" fmla="*/ 162 w 323"/>
                <a:gd name="T25" fmla="*/ 1135 h 1135"/>
                <a:gd name="T26" fmla="*/ 60 w 323"/>
                <a:gd name="T27" fmla="*/ 1131 h 1135"/>
                <a:gd name="T28" fmla="*/ 16 w 323"/>
                <a:gd name="T29" fmla="*/ 1121 h 1135"/>
                <a:gd name="T30" fmla="*/ 7 w 323"/>
                <a:gd name="T31" fmla="*/ 1110 h 1135"/>
                <a:gd name="T32" fmla="*/ 5 w 323"/>
                <a:gd name="T33" fmla="*/ 1088 h 1135"/>
                <a:gd name="T34" fmla="*/ 6 w 323"/>
                <a:gd name="T35" fmla="*/ 965 h 1135"/>
                <a:gd name="T36" fmla="*/ 17 w 323"/>
                <a:gd name="T37" fmla="*/ 886 h 1135"/>
                <a:gd name="T38" fmla="*/ 14 w 323"/>
                <a:gd name="T39" fmla="*/ 805 h 1135"/>
                <a:gd name="T40" fmla="*/ 5 w 323"/>
                <a:gd name="T41" fmla="*/ 655 h 1135"/>
                <a:gd name="T42" fmla="*/ 11 w 323"/>
                <a:gd name="T43" fmla="*/ 467 h 1135"/>
                <a:gd name="T44" fmla="*/ 53 w 323"/>
                <a:gd name="T45" fmla="*/ 331 h 1135"/>
                <a:gd name="T46" fmla="*/ 78 w 323"/>
                <a:gd name="T47" fmla="*/ 203 h 1135"/>
                <a:gd name="T48" fmla="*/ 76 w 323"/>
                <a:gd name="T49" fmla="*/ 136 h 1135"/>
                <a:gd name="T50" fmla="*/ 80 w 323"/>
                <a:gd name="T51" fmla="*/ 117 h 1135"/>
                <a:gd name="T52" fmla="*/ 89 w 323"/>
                <a:gd name="T53" fmla="*/ 105 h 1135"/>
                <a:gd name="T54" fmla="*/ 76 w 323"/>
                <a:gd name="T55" fmla="*/ 102 h 1135"/>
                <a:gd name="T56" fmla="*/ 71 w 323"/>
                <a:gd name="T57" fmla="*/ 95 h 1135"/>
                <a:gd name="T58" fmla="*/ 71 w 323"/>
                <a:gd name="T59" fmla="*/ 78 h 1135"/>
                <a:gd name="T60" fmla="*/ 74 w 323"/>
                <a:gd name="T61" fmla="*/ 74 h 1135"/>
                <a:gd name="T62" fmla="*/ 76 w 323"/>
                <a:gd name="T63" fmla="*/ 68 h 1135"/>
                <a:gd name="T64" fmla="*/ 73 w 323"/>
                <a:gd name="T65" fmla="*/ 64 h 1135"/>
                <a:gd name="T66" fmla="*/ 74 w 323"/>
                <a:gd name="T67" fmla="*/ 58 h 1135"/>
                <a:gd name="T68" fmla="*/ 78 w 323"/>
                <a:gd name="T69" fmla="*/ 54 h 1135"/>
                <a:gd name="T70" fmla="*/ 76 w 323"/>
                <a:gd name="T71" fmla="*/ 49 h 1135"/>
                <a:gd name="T72" fmla="*/ 73 w 323"/>
                <a:gd name="T73" fmla="*/ 39 h 1135"/>
                <a:gd name="T74" fmla="*/ 73 w 323"/>
                <a:gd name="T75" fmla="*/ 25 h 1135"/>
                <a:gd name="T76" fmla="*/ 77 w 323"/>
                <a:gd name="T77" fmla="*/ 17 h 1135"/>
                <a:gd name="T78" fmla="*/ 81 w 323"/>
                <a:gd name="T79" fmla="*/ 8 h 1135"/>
                <a:gd name="T80" fmla="*/ 93 w 323"/>
                <a:gd name="T81" fmla="*/ 3 h 1135"/>
                <a:gd name="T82" fmla="*/ 160 w 323"/>
                <a:gd name="T83" fmla="*/ 0 h 1135"/>
                <a:gd name="T84" fmla="*/ 229 w 323"/>
                <a:gd name="T85" fmla="*/ 3 h 1135"/>
                <a:gd name="T86" fmla="*/ 241 w 323"/>
                <a:gd name="T87" fmla="*/ 10 h 1135"/>
                <a:gd name="T88" fmla="*/ 241 w 323"/>
                <a:gd name="T89" fmla="*/ 17 h 1135"/>
                <a:gd name="T90" fmla="*/ 245 w 323"/>
                <a:gd name="T91" fmla="*/ 23 h 1135"/>
                <a:gd name="T92" fmla="*/ 246 w 323"/>
                <a:gd name="T93" fmla="*/ 32 h 1135"/>
                <a:gd name="T94" fmla="*/ 246 w 323"/>
                <a:gd name="T95" fmla="*/ 44 h 1135"/>
                <a:gd name="T96" fmla="*/ 247 w 323"/>
                <a:gd name="T97" fmla="*/ 53 h 1135"/>
                <a:gd name="T98" fmla="*/ 243 w 323"/>
                <a:gd name="T99" fmla="*/ 58 h 1135"/>
                <a:gd name="T100" fmla="*/ 240 w 323"/>
                <a:gd name="T101" fmla="*/ 63 h 1135"/>
                <a:gd name="T102" fmla="*/ 243 w 323"/>
                <a:gd name="T103" fmla="*/ 67 h 1135"/>
                <a:gd name="T104" fmla="*/ 247 w 323"/>
                <a:gd name="T105" fmla="*/ 71 h 1135"/>
                <a:gd name="T106" fmla="*/ 250 w 323"/>
                <a:gd name="T107" fmla="*/ 76 h 1135"/>
                <a:gd name="T108" fmla="*/ 249 w 323"/>
                <a:gd name="T109" fmla="*/ 84 h 1135"/>
                <a:gd name="T110" fmla="*/ 249 w 323"/>
                <a:gd name="T111" fmla="*/ 90 h 1135"/>
                <a:gd name="T112" fmla="*/ 248 w 323"/>
                <a:gd name="T113" fmla="*/ 96 h 1135"/>
                <a:gd name="T114" fmla="*/ 241 w 323"/>
                <a:gd name="T115" fmla="*/ 102 h 1135"/>
                <a:gd name="T116" fmla="*/ 230 w 323"/>
                <a:gd name="T117" fmla="*/ 104 h 1135"/>
                <a:gd name="T118" fmla="*/ 236 w 323"/>
                <a:gd name="T119" fmla="*/ 114 h 1135"/>
                <a:gd name="T120" fmla="*/ 242 w 323"/>
                <a:gd name="T121" fmla="*/ 124 h 1135"/>
                <a:gd name="T122" fmla="*/ 243 w 323"/>
                <a:gd name="T123" fmla="*/ 139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1135">
                  <a:moveTo>
                    <a:pt x="243" y="139"/>
                  </a:moveTo>
                  <a:cubicBezTo>
                    <a:pt x="241" y="154"/>
                    <a:pt x="239" y="162"/>
                    <a:pt x="241" y="191"/>
                  </a:cubicBezTo>
                  <a:cubicBezTo>
                    <a:pt x="244" y="220"/>
                    <a:pt x="248" y="263"/>
                    <a:pt x="258" y="297"/>
                  </a:cubicBezTo>
                  <a:cubicBezTo>
                    <a:pt x="268" y="331"/>
                    <a:pt x="291" y="387"/>
                    <a:pt x="301" y="419"/>
                  </a:cubicBezTo>
                  <a:cubicBezTo>
                    <a:pt x="311" y="451"/>
                    <a:pt x="320" y="490"/>
                    <a:pt x="320" y="553"/>
                  </a:cubicBezTo>
                  <a:cubicBezTo>
                    <a:pt x="320" y="616"/>
                    <a:pt x="321" y="666"/>
                    <a:pt x="317" y="739"/>
                  </a:cubicBezTo>
                  <a:cubicBezTo>
                    <a:pt x="313" y="813"/>
                    <a:pt x="307" y="842"/>
                    <a:pt x="309" y="868"/>
                  </a:cubicBezTo>
                  <a:cubicBezTo>
                    <a:pt x="311" y="894"/>
                    <a:pt x="314" y="909"/>
                    <a:pt x="318" y="930"/>
                  </a:cubicBezTo>
                  <a:cubicBezTo>
                    <a:pt x="323" y="950"/>
                    <a:pt x="322" y="965"/>
                    <a:pt x="322" y="997"/>
                  </a:cubicBezTo>
                  <a:cubicBezTo>
                    <a:pt x="323" y="1030"/>
                    <a:pt x="323" y="1088"/>
                    <a:pt x="323" y="1099"/>
                  </a:cubicBezTo>
                  <a:cubicBezTo>
                    <a:pt x="323" y="1110"/>
                    <a:pt x="322" y="1114"/>
                    <a:pt x="315" y="1118"/>
                  </a:cubicBezTo>
                  <a:cubicBezTo>
                    <a:pt x="312" y="1121"/>
                    <a:pt x="305" y="1127"/>
                    <a:pt x="279" y="1129"/>
                  </a:cubicBezTo>
                  <a:cubicBezTo>
                    <a:pt x="252" y="1132"/>
                    <a:pt x="224" y="1135"/>
                    <a:pt x="162" y="1135"/>
                  </a:cubicBezTo>
                  <a:cubicBezTo>
                    <a:pt x="99" y="1135"/>
                    <a:pt x="81" y="1133"/>
                    <a:pt x="60" y="1131"/>
                  </a:cubicBezTo>
                  <a:cubicBezTo>
                    <a:pt x="36" y="1128"/>
                    <a:pt x="23" y="1126"/>
                    <a:pt x="16" y="1121"/>
                  </a:cubicBezTo>
                  <a:cubicBezTo>
                    <a:pt x="9" y="1117"/>
                    <a:pt x="8" y="1116"/>
                    <a:pt x="7" y="1110"/>
                  </a:cubicBezTo>
                  <a:cubicBezTo>
                    <a:pt x="5" y="1102"/>
                    <a:pt x="5" y="1099"/>
                    <a:pt x="5" y="1088"/>
                  </a:cubicBezTo>
                  <a:cubicBezTo>
                    <a:pt x="6" y="1078"/>
                    <a:pt x="5" y="988"/>
                    <a:pt x="6" y="965"/>
                  </a:cubicBezTo>
                  <a:cubicBezTo>
                    <a:pt x="7" y="934"/>
                    <a:pt x="15" y="916"/>
                    <a:pt x="17" y="886"/>
                  </a:cubicBezTo>
                  <a:cubicBezTo>
                    <a:pt x="18" y="857"/>
                    <a:pt x="18" y="849"/>
                    <a:pt x="14" y="805"/>
                  </a:cubicBezTo>
                  <a:cubicBezTo>
                    <a:pt x="10" y="761"/>
                    <a:pt x="7" y="711"/>
                    <a:pt x="5" y="655"/>
                  </a:cubicBezTo>
                  <a:cubicBezTo>
                    <a:pt x="3" y="598"/>
                    <a:pt x="0" y="522"/>
                    <a:pt x="11" y="467"/>
                  </a:cubicBezTo>
                  <a:cubicBezTo>
                    <a:pt x="21" y="411"/>
                    <a:pt x="41" y="368"/>
                    <a:pt x="53" y="331"/>
                  </a:cubicBezTo>
                  <a:cubicBezTo>
                    <a:pt x="64" y="293"/>
                    <a:pt x="75" y="250"/>
                    <a:pt x="78" y="203"/>
                  </a:cubicBezTo>
                  <a:cubicBezTo>
                    <a:pt x="80" y="155"/>
                    <a:pt x="77" y="141"/>
                    <a:pt x="76" y="136"/>
                  </a:cubicBezTo>
                  <a:cubicBezTo>
                    <a:pt x="75" y="131"/>
                    <a:pt x="77" y="122"/>
                    <a:pt x="80" y="117"/>
                  </a:cubicBezTo>
                  <a:cubicBezTo>
                    <a:pt x="83" y="112"/>
                    <a:pt x="88" y="109"/>
                    <a:pt x="89" y="105"/>
                  </a:cubicBezTo>
                  <a:cubicBezTo>
                    <a:pt x="86" y="104"/>
                    <a:pt x="79" y="103"/>
                    <a:pt x="76" y="102"/>
                  </a:cubicBezTo>
                  <a:cubicBezTo>
                    <a:pt x="73" y="101"/>
                    <a:pt x="71" y="101"/>
                    <a:pt x="71" y="95"/>
                  </a:cubicBezTo>
                  <a:cubicBezTo>
                    <a:pt x="70" y="89"/>
                    <a:pt x="70" y="80"/>
                    <a:pt x="71" y="78"/>
                  </a:cubicBezTo>
                  <a:cubicBezTo>
                    <a:pt x="71" y="75"/>
                    <a:pt x="72" y="75"/>
                    <a:pt x="74" y="74"/>
                  </a:cubicBezTo>
                  <a:cubicBezTo>
                    <a:pt x="76" y="73"/>
                    <a:pt x="76" y="70"/>
                    <a:pt x="76" y="68"/>
                  </a:cubicBezTo>
                  <a:cubicBezTo>
                    <a:pt x="75" y="66"/>
                    <a:pt x="73" y="65"/>
                    <a:pt x="73" y="64"/>
                  </a:cubicBezTo>
                  <a:cubicBezTo>
                    <a:pt x="73" y="63"/>
                    <a:pt x="73" y="59"/>
                    <a:pt x="74" y="58"/>
                  </a:cubicBezTo>
                  <a:cubicBezTo>
                    <a:pt x="76" y="57"/>
                    <a:pt x="77" y="57"/>
                    <a:pt x="78" y="54"/>
                  </a:cubicBezTo>
                  <a:cubicBezTo>
                    <a:pt x="79" y="52"/>
                    <a:pt x="78" y="51"/>
                    <a:pt x="76" y="49"/>
                  </a:cubicBezTo>
                  <a:cubicBezTo>
                    <a:pt x="74" y="47"/>
                    <a:pt x="73" y="45"/>
                    <a:pt x="73" y="39"/>
                  </a:cubicBezTo>
                  <a:cubicBezTo>
                    <a:pt x="73" y="32"/>
                    <a:pt x="73" y="28"/>
                    <a:pt x="73" y="25"/>
                  </a:cubicBezTo>
                  <a:cubicBezTo>
                    <a:pt x="74" y="23"/>
                    <a:pt x="77" y="19"/>
                    <a:pt x="77" y="17"/>
                  </a:cubicBezTo>
                  <a:cubicBezTo>
                    <a:pt x="78" y="15"/>
                    <a:pt x="79" y="9"/>
                    <a:pt x="81" y="8"/>
                  </a:cubicBezTo>
                  <a:cubicBezTo>
                    <a:pt x="82" y="6"/>
                    <a:pt x="86" y="4"/>
                    <a:pt x="93" y="3"/>
                  </a:cubicBezTo>
                  <a:cubicBezTo>
                    <a:pt x="100" y="2"/>
                    <a:pt x="118" y="0"/>
                    <a:pt x="160" y="0"/>
                  </a:cubicBezTo>
                  <a:cubicBezTo>
                    <a:pt x="191" y="0"/>
                    <a:pt x="220" y="1"/>
                    <a:pt x="229" y="3"/>
                  </a:cubicBezTo>
                  <a:cubicBezTo>
                    <a:pt x="237" y="5"/>
                    <a:pt x="240" y="8"/>
                    <a:pt x="241" y="10"/>
                  </a:cubicBezTo>
                  <a:cubicBezTo>
                    <a:pt x="241" y="13"/>
                    <a:pt x="241" y="16"/>
                    <a:pt x="241" y="17"/>
                  </a:cubicBezTo>
                  <a:cubicBezTo>
                    <a:pt x="242" y="19"/>
                    <a:pt x="244" y="21"/>
                    <a:pt x="245" y="23"/>
                  </a:cubicBezTo>
                  <a:cubicBezTo>
                    <a:pt x="246" y="25"/>
                    <a:pt x="247" y="28"/>
                    <a:pt x="246" y="32"/>
                  </a:cubicBezTo>
                  <a:cubicBezTo>
                    <a:pt x="246" y="35"/>
                    <a:pt x="245" y="41"/>
                    <a:pt x="246" y="44"/>
                  </a:cubicBezTo>
                  <a:cubicBezTo>
                    <a:pt x="246" y="47"/>
                    <a:pt x="247" y="52"/>
                    <a:pt x="247" y="53"/>
                  </a:cubicBezTo>
                  <a:cubicBezTo>
                    <a:pt x="246" y="55"/>
                    <a:pt x="244" y="57"/>
                    <a:pt x="243" y="58"/>
                  </a:cubicBezTo>
                  <a:cubicBezTo>
                    <a:pt x="241" y="59"/>
                    <a:pt x="240" y="62"/>
                    <a:pt x="240" y="63"/>
                  </a:cubicBezTo>
                  <a:cubicBezTo>
                    <a:pt x="241" y="65"/>
                    <a:pt x="241" y="66"/>
                    <a:pt x="243" y="67"/>
                  </a:cubicBezTo>
                  <a:cubicBezTo>
                    <a:pt x="245" y="68"/>
                    <a:pt x="246" y="69"/>
                    <a:pt x="247" y="71"/>
                  </a:cubicBezTo>
                  <a:cubicBezTo>
                    <a:pt x="248" y="72"/>
                    <a:pt x="250" y="74"/>
                    <a:pt x="250" y="76"/>
                  </a:cubicBezTo>
                  <a:cubicBezTo>
                    <a:pt x="250" y="78"/>
                    <a:pt x="249" y="81"/>
                    <a:pt x="249" y="84"/>
                  </a:cubicBezTo>
                  <a:cubicBezTo>
                    <a:pt x="249" y="87"/>
                    <a:pt x="249" y="89"/>
                    <a:pt x="249" y="90"/>
                  </a:cubicBezTo>
                  <a:cubicBezTo>
                    <a:pt x="248" y="92"/>
                    <a:pt x="248" y="94"/>
                    <a:pt x="248" y="96"/>
                  </a:cubicBezTo>
                  <a:cubicBezTo>
                    <a:pt x="248" y="98"/>
                    <a:pt x="247" y="101"/>
                    <a:pt x="241" y="102"/>
                  </a:cubicBezTo>
                  <a:cubicBezTo>
                    <a:pt x="234" y="104"/>
                    <a:pt x="230" y="104"/>
                    <a:pt x="230" y="104"/>
                  </a:cubicBezTo>
                  <a:cubicBezTo>
                    <a:pt x="231" y="107"/>
                    <a:pt x="234" y="112"/>
                    <a:pt x="236" y="114"/>
                  </a:cubicBezTo>
                  <a:cubicBezTo>
                    <a:pt x="238" y="117"/>
                    <a:pt x="242" y="122"/>
                    <a:pt x="242" y="124"/>
                  </a:cubicBezTo>
                  <a:cubicBezTo>
                    <a:pt x="243" y="127"/>
                    <a:pt x="243" y="132"/>
                    <a:pt x="243" y="13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8"/>
            <p:cNvSpPr>
              <a:spLocks/>
            </p:cNvSpPr>
            <p:nvPr userDrawn="1"/>
          </p:nvSpPr>
          <p:spPr bwMode="auto">
            <a:xfrm>
              <a:off x="-2961858" y="-2669758"/>
              <a:ext cx="635000" cy="1957388"/>
            </a:xfrm>
            <a:custGeom>
              <a:avLst/>
              <a:gdLst>
                <a:gd name="T0" fmla="*/ 48 w 297"/>
                <a:gd name="T1" fmla="*/ 99 h 913"/>
                <a:gd name="T2" fmla="*/ 48 w 297"/>
                <a:gd name="T3" fmla="*/ 136 h 913"/>
                <a:gd name="T4" fmla="*/ 48 w 297"/>
                <a:gd name="T5" fmla="*/ 146 h 913"/>
                <a:gd name="T6" fmla="*/ 52 w 297"/>
                <a:gd name="T7" fmla="*/ 197 h 913"/>
                <a:gd name="T8" fmla="*/ 11 w 297"/>
                <a:gd name="T9" fmla="*/ 275 h 913"/>
                <a:gd name="T10" fmla="*/ 0 w 297"/>
                <a:gd name="T11" fmla="*/ 341 h 913"/>
                <a:gd name="T12" fmla="*/ 21 w 297"/>
                <a:gd name="T13" fmla="*/ 468 h 913"/>
                <a:gd name="T14" fmla="*/ 41 w 297"/>
                <a:gd name="T15" fmla="*/ 535 h 913"/>
                <a:gd name="T16" fmla="*/ 15 w 297"/>
                <a:gd name="T17" fmla="*/ 640 h 913"/>
                <a:gd name="T18" fmla="*/ 0 w 297"/>
                <a:gd name="T19" fmla="*/ 800 h 913"/>
                <a:gd name="T20" fmla="*/ 21 w 297"/>
                <a:gd name="T21" fmla="*/ 886 h 913"/>
                <a:gd name="T22" fmla="*/ 36 w 297"/>
                <a:gd name="T23" fmla="*/ 897 h 913"/>
                <a:gd name="T24" fmla="*/ 151 w 297"/>
                <a:gd name="T25" fmla="*/ 913 h 913"/>
                <a:gd name="T26" fmla="*/ 267 w 297"/>
                <a:gd name="T27" fmla="*/ 894 h 913"/>
                <a:gd name="T28" fmla="*/ 278 w 297"/>
                <a:gd name="T29" fmla="*/ 881 h 913"/>
                <a:gd name="T30" fmla="*/ 297 w 297"/>
                <a:gd name="T31" fmla="*/ 808 h 913"/>
                <a:gd name="T32" fmla="*/ 287 w 297"/>
                <a:gd name="T33" fmla="*/ 665 h 913"/>
                <a:gd name="T34" fmla="*/ 263 w 297"/>
                <a:gd name="T35" fmla="*/ 571 h 913"/>
                <a:gd name="T36" fmla="*/ 256 w 297"/>
                <a:gd name="T37" fmla="*/ 535 h 913"/>
                <a:gd name="T38" fmla="*/ 272 w 297"/>
                <a:gd name="T39" fmla="*/ 479 h 913"/>
                <a:gd name="T40" fmla="*/ 296 w 297"/>
                <a:gd name="T41" fmla="*/ 366 h 913"/>
                <a:gd name="T42" fmla="*/ 248 w 297"/>
                <a:gd name="T43" fmla="*/ 202 h 913"/>
                <a:gd name="T44" fmla="*/ 236 w 297"/>
                <a:gd name="T45" fmla="*/ 174 h 913"/>
                <a:gd name="T46" fmla="*/ 249 w 297"/>
                <a:gd name="T47" fmla="*/ 146 h 913"/>
                <a:gd name="T48" fmla="*/ 249 w 297"/>
                <a:gd name="T49" fmla="*/ 136 h 913"/>
                <a:gd name="T50" fmla="*/ 249 w 297"/>
                <a:gd name="T51" fmla="*/ 99 h 913"/>
                <a:gd name="T52" fmla="*/ 249 w 297"/>
                <a:gd name="T53" fmla="*/ 35 h 913"/>
                <a:gd name="T54" fmla="*/ 242 w 297"/>
                <a:gd name="T55" fmla="*/ 19 h 913"/>
                <a:gd name="T56" fmla="*/ 153 w 297"/>
                <a:gd name="T57" fmla="*/ 0 h 913"/>
                <a:gd name="T58" fmla="*/ 55 w 297"/>
                <a:gd name="T59" fmla="*/ 18 h 913"/>
                <a:gd name="T60" fmla="*/ 48 w 297"/>
                <a:gd name="T61" fmla="*/ 35 h 913"/>
                <a:gd name="T62" fmla="*/ 48 w 297"/>
                <a:gd name="T63" fmla="*/ 9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913">
                  <a:moveTo>
                    <a:pt x="48" y="99"/>
                  </a:moveTo>
                  <a:cubicBezTo>
                    <a:pt x="48" y="99"/>
                    <a:pt x="65" y="120"/>
                    <a:pt x="48" y="13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6"/>
                    <a:pt x="74" y="168"/>
                    <a:pt x="52" y="197"/>
                  </a:cubicBezTo>
                  <a:cubicBezTo>
                    <a:pt x="47" y="205"/>
                    <a:pt x="25" y="233"/>
                    <a:pt x="11" y="275"/>
                  </a:cubicBezTo>
                  <a:cubicBezTo>
                    <a:pt x="9" y="282"/>
                    <a:pt x="0" y="321"/>
                    <a:pt x="0" y="341"/>
                  </a:cubicBezTo>
                  <a:cubicBezTo>
                    <a:pt x="0" y="416"/>
                    <a:pt x="18" y="460"/>
                    <a:pt x="21" y="468"/>
                  </a:cubicBezTo>
                  <a:cubicBezTo>
                    <a:pt x="24" y="476"/>
                    <a:pt x="41" y="514"/>
                    <a:pt x="41" y="535"/>
                  </a:cubicBezTo>
                  <a:cubicBezTo>
                    <a:pt x="41" y="561"/>
                    <a:pt x="23" y="605"/>
                    <a:pt x="15" y="640"/>
                  </a:cubicBezTo>
                  <a:cubicBezTo>
                    <a:pt x="13" y="647"/>
                    <a:pt x="0" y="717"/>
                    <a:pt x="0" y="800"/>
                  </a:cubicBezTo>
                  <a:cubicBezTo>
                    <a:pt x="0" y="839"/>
                    <a:pt x="18" y="882"/>
                    <a:pt x="21" y="886"/>
                  </a:cubicBezTo>
                  <a:cubicBezTo>
                    <a:pt x="24" y="890"/>
                    <a:pt x="29" y="895"/>
                    <a:pt x="36" y="897"/>
                  </a:cubicBezTo>
                  <a:cubicBezTo>
                    <a:pt x="43" y="900"/>
                    <a:pt x="74" y="913"/>
                    <a:pt x="151" y="913"/>
                  </a:cubicBezTo>
                  <a:cubicBezTo>
                    <a:pt x="232" y="913"/>
                    <a:pt x="264" y="896"/>
                    <a:pt x="267" y="894"/>
                  </a:cubicBezTo>
                  <a:cubicBezTo>
                    <a:pt x="271" y="892"/>
                    <a:pt x="275" y="889"/>
                    <a:pt x="278" y="881"/>
                  </a:cubicBezTo>
                  <a:cubicBezTo>
                    <a:pt x="282" y="872"/>
                    <a:pt x="297" y="835"/>
                    <a:pt x="297" y="808"/>
                  </a:cubicBezTo>
                  <a:cubicBezTo>
                    <a:pt x="297" y="732"/>
                    <a:pt x="289" y="677"/>
                    <a:pt x="287" y="665"/>
                  </a:cubicBezTo>
                  <a:cubicBezTo>
                    <a:pt x="280" y="624"/>
                    <a:pt x="265" y="580"/>
                    <a:pt x="263" y="571"/>
                  </a:cubicBezTo>
                  <a:cubicBezTo>
                    <a:pt x="260" y="563"/>
                    <a:pt x="256" y="541"/>
                    <a:pt x="256" y="535"/>
                  </a:cubicBezTo>
                  <a:cubicBezTo>
                    <a:pt x="256" y="519"/>
                    <a:pt x="268" y="487"/>
                    <a:pt x="272" y="479"/>
                  </a:cubicBezTo>
                  <a:cubicBezTo>
                    <a:pt x="275" y="471"/>
                    <a:pt x="296" y="425"/>
                    <a:pt x="296" y="366"/>
                  </a:cubicBezTo>
                  <a:cubicBezTo>
                    <a:pt x="296" y="258"/>
                    <a:pt x="252" y="208"/>
                    <a:pt x="248" y="202"/>
                  </a:cubicBezTo>
                  <a:cubicBezTo>
                    <a:pt x="244" y="195"/>
                    <a:pt x="236" y="185"/>
                    <a:pt x="236" y="174"/>
                  </a:cubicBezTo>
                  <a:cubicBezTo>
                    <a:pt x="236" y="162"/>
                    <a:pt x="246" y="149"/>
                    <a:pt x="249" y="14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49" y="136"/>
                    <a:pt x="232" y="120"/>
                    <a:pt x="249" y="99"/>
                  </a:cubicBezTo>
                  <a:cubicBezTo>
                    <a:pt x="249" y="99"/>
                    <a:pt x="249" y="41"/>
                    <a:pt x="249" y="35"/>
                  </a:cubicBezTo>
                  <a:cubicBezTo>
                    <a:pt x="249" y="30"/>
                    <a:pt x="248" y="23"/>
                    <a:pt x="242" y="19"/>
                  </a:cubicBezTo>
                  <a:cubicBezTo>
                    <a:pt x="237" y="15"/>
                    <a:pt x="219" y="0"/>
                    <a:pt x="153" y="0"/>
                  </a:cubicBezTo>
                  <a:cubicBezTo>
                    <a:pt x="81" y="0"/>
                    <a:pt x="58" y="14"/>
                    <a:pt x="55" y="18"/>
                  </a:cubicBezTo>
                  <a:cubicBezTo>
                    <a:pt x="52" y="21"/>
                    <a:pt x="48" y="25"/>
                    <a:pt x="48" y="35"/>
                  </a:cubicBezTo>
                  <a:cubicBezTo>
                    <a:pt x="48" y="44"/>
                    <a:pt x="48" y="99"/>
                    <a:pt x="48" y="99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 userDrawn="1"/>
          </p:nvSpPr>
          <p:spPr bwMode="auto">
            <a:xfrm>
              <a:off x="6272630" y="-3172995"/>
              <a:ext cx="854075" cy="2460625"/>
            </a:xfrm>
            <a:custGeom>
              <a:avLst/>
              <a:gdLst>
                <a:gd name="T0" fmla="*/ 397 w 399"/>
                <a:gd name="T1" fmla="*/ 1025 h 1148"/>
                <a:gd name="T2" fmla="*/ 377 w 399"/>
                <a:gd name="T3" fmla="*/ 991 h 1148"/>
                <a:gd name="T4" fmla="*/ 391 w 399"/>
                <a:gd name="T5" fmla="*/ 970 h 1148"/>
                <a:gd name="T6" fmla="*/ 392 w 399"/>
                <a:gd name="T7" fmla="*/ 920 h 1148"/>
                <a:gd name="T8" fmla="*/ 391 w 399"/>
                <a:gd name="T9" fmla="*/ 878 h 1148"/>
                <a:gd name="T10" fmla="*/ 391 w 399"/>
                <a:gd name="T11" fmla="*/ 803 h 1148"/>
                <a:gd name="T12" fmla="*/ 390 w 399"/>
                <a:gd name="T13" fmla="*/ 756 h 1148"/>
                <a:gd name="T14" fmla="*/ 391 w 399"/>
                <a:gd name="T15" fmla="*/ 712 h 1148"/>
                <a:gd name="T16" fmla="*/ 390 w 399"/>
                <a:gd name="T17" fmla="*/ 668 h 1148"/>
                <a:gd name="T18" fmla="*/ 390 w 399"/>
                <a:gd name="T19" fmla="*/ 629 h 1148"/>
                <a:gd name="T20" fmla="*/ 390 w 399"/>
                <a:gd name="T21" fmla="*/ 598 h 1148"/>
                <a:gd name="T22" fmla="*/ 390 w 399"/>
                <a:gd name="T23" fmla="*/ 552 h 1148"/>
                <a:gd name="T24" fmla="*/ 384 w 399"/>
                <a:gd name="T25" fmla="*/ 518 h 1148"/>
                <a:gd name="T26" fmla="*/ 372 w 399"/>
                <a:gd name="T27" fmla="*/ 489 h 1148"/>
                <a:gd name="T28" fmla="*/ 392 w 399"/>
                <a:gd name="T29" fmla="*/ 461 h 1148"/>
                <a:gd name="T30" fmla="*/ 396 w 399"/>
                <a:gd name="T31" fmla="*/ 427 h 1148"/>
                <a:gd name="T32" fmla="*/ 396 w 399"/>
                <a:gd name="T33" fmla="*/ 387 h 1148"/>
                <a:gd name="T34" fmla="*/ 391 w 399"/>
                <a:gd name="T35" fmla="*/ 351 h 1148"/>
                <a:gd name="T36" fmla="*/ 382 w 399"/>
                <a:gd name="T37" fmla="*/ 315 h 1148"/>
                <a:gd name="T38" fmla="*/ 376 w 399"/>
                <a:gd name="T39" fmla="*/ 288 h 1148"/>
                <a:gd name="T40" fmla="*/ 348 w 399"/>
                <a:gd name="T41" fmla="*/ 233 h 1148"/>
                <a:gd name="T42" fmla="*/ 329 w 399"/>
                <a:gd name="T43" fmla="*/ 204 h 1148"/>
                <a:gd name="T44" fmla="*/ 295 w 399"/>
                <a:gd name="T45" fmla="*/ 159 h 1148"/>
                <a:gd name="T46" fmla="*/ 308 w 399"/>
                <a:gd name="T47" fmla="*/ 125 h 1148"/>
                <a:gd name="T48" fmla="*/ 309 w 399"/>
                <a:gd name="T49" fmla="*/ 83 h 1148"/>
                <a:gd name="T50" fmla="*/ 300 w 399"/>
                <a:gd name="T51" fmla="*/ 22 h 1148"/>
                <a:gd name="T52" fmla="*/ 269 w 399"/>
                <a:gd name="T53" fmla="*/ 8 h 1148"/>
                <a:gd name="T54" fmla="*/ 231 w 399"/>
                <a:gd name="T55" fmla="*/ 3 h 1148"/>
                <a:gd name="T56" fmla="*/ 191 w 399"/>
                <a:gd name="T57" fmla="*/ 1 h 1148"/>
                <a:gd name="T58" fmla="*/ 154 w 399"/>
                <a:gd name="T59" fmla="*/ 4 h 1148"/>
                <a:gd name="T60" fmla="*/ 122 w 399"/>
                <a:gd name="T61" fmla="*/ 9 h 1148"/>
                <a:gd name="T62" fmla="*/ 101 w 399"/>
                <a:gd name="T63" fmla="*/ 17 h 1148"/>
                <a:gd name="T64" fmla="*/ 86 w 399"/>
                <a:gd name="T65" fmla="*/ 40 h 1148"/>
                <a:gd name="T66" fmla="*/ 80 w 399"/>
                <a:gd name="T67" fmla="*/ 94 h 1148"/>
                <a:gd name="T68" fmla="*/ 82 w 399"/>
                <a:gd name="T69" fmla="*/ 140 h 1148"/>
                <a:gd name="T70" fmla="*/ 91 w 399"/>
                <a:gd name="T71" fmla="*/ 171 h 1148"/>
                <a:gd name="T72" fmla="*/ 69 w 399"/>
                <a:gd name="T73" fmla="*/ 200 h 1148"/>
                <a:gd name="T74" fmla="*/ 50 w 399"/>
                <a:gd name="T75" fmla="*/ 226 h 1148"/>
                <a:gd name="T76" fmla="*/ 31 w 399"/>
                <a:gd name="T77" fmla="*/ 264 h 1148"/>
                <a:gd name="T78" fmla="*/ 17 w 399"/>
                <a:gd name="T79" fmla="*/ 298 h 1148"/>
                <a:gd name="T80" fmla="*/ 7 w 399"/>
                <a:gd name="T81" fmla="*/ 339 h 1148"/>
                <a:gd name="T82" fmla="*/ 3 w 399"/>
                <a:gd name="T83" fmla="*/ 377 h 1148"/>
                <a:gd name="T84" fmla="*/ 1 w 399"/>
                <a:gd name="T85" fmla="*/ 412 h 1148"/>
                <a:gd name="T86" fmla="*/ 4 w 399"/>
                <a:gd name="T87" fmla="*/ 458 h 1148"/>
                <a:gd name="T88" fmla="*/ 33 w 399"/>
                <a:gd name="T89" fmla="*/ 498 h 1148"/>
                <a:gd name="T90" fmla="*/ 6 w 399"/>
                <a:gd name="T91" fmla="*/ 525 h 1148"/>
                <a:gd name="T92" fmla="*/ 7 w 399"/>
                <a:gd name="T93" fmla="*/ 573 h 1148"/>
                <a:gd name="T94" fmla="*/ 7 w 399"/>
                <a:gd name="T95" fmla="*/ 615 h 1148"/>
                <a:gd name="T96" fmla="*/ 7 w 399"/>
                <a:gd name="T97" fmla="*/ 660 h 1148"/>
                <a:gd name="T98" fmla="*/ 6 w 399"/>
                <a:gd name="T99" fmla="*/ 723 h 1148"/>
                <a:gd name="T100" fmla="*/ 7 w 399"/>
                <a:gd name="T101" fmla="*/ 781 h 1148"/>
                <a:gd name="T102" fmla="*/ 7 w 399"/>
                <a:gd name="T103" fmla="*/ 826 h 1148"/>
                <a:gd name="T104" fmla="*/ 7 w 399"/>
                <a:gd name="T105" fmla="*/ 878 h 1148"/>
                <a:gd name="T106" fmla="*/ 7 w 399"/>
                <a:gd name="T107" fmla="*/ 929 h 1148"/>
                <a:gd name="T108" fmla="*/ 7 w 399"/>
                <a:gd name="T109" fmla="*/ 969 h 1148"/>
                <a:gd name="T110" fmla="*/ 2 w 399"/>
                <a:gd name="T111" fmla="*/ 1027 h 1148"/>
                <a:gd name="T112" fmla="*/ 3 w 399"/>
                <a:gd name="T113" fmla="*/ 1074 h 1148"/>
                <a:gd name="T114" fmla="*/ 5 w 399"/>
                <a:gd name="T115" fmla="*/ 1116 h 1148"/>
                <a:gd name="T116" fmla="*/ 137 w 399"/>
                <a:gd name="T117" fmla="*/ 1146 h 1148"/>
                <a:gd name="T118" fmla="*/ 261 w 399"/>
                <a:gd name="T119" fmla="*/ 1146 h 1148"/>
                <a:gd name="T120" fmla="*/ 390 w 399"/>
                <a:gd name="T121" fmla="*/ 1120 h 1148"/>
                <a:gd name="T122" fmla="*/ 395 w 399"/>
                <a:gd name="T123" fmla="*/ 107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9" h="1148">
                  <a:moveTo>
                    <a:pt x="396" y="1062"/>
                  </a:moveTo>
                  <a:cubicBezTo>
                    <a:pt x="396" y="1060"/>
                    <a:pt x="396" y="1060"/>
                    <a:pt x="396" y="1060"/>
                  </a:cubicBezTo>
                  <a:cubicBezTo>
                    <a:pt x="396" y="1059"/>
                    <a:pt x="396" y="1059"/>
                    <a:pt x="395" y="1057"/>
                  </a:cubicBezTo>
                  <a:cubicBezTo>
                    <a:pt x="396" y="1057"/>
                    <a:pt x="396" y="1056"/>
                    <a:pt x="397" y="1056"/>
                  </a:cubicBezTo>
                  <a:cubicBezTo>
                    <a:pt x="397" y="1055"/>
                    <a:pt x="397" y="1055"/>
                    <a:pt x="397" y="1055"/>
                  </a:cubicBezTo>
                  <a:cubicBezTo>
                    <a:pt x="398" y="1052"/>
                    <a:pt x="398" y="1051"/>
                    <a:pt x="396" y="1049"/>
                  </a:cubicBezTo>
                  <a:cubicBezTo>
                    <a:pt x="396" y="1048"/>
                    <a:pt x="397" y="1046"/>
                    <a:pt x="397" y="1045"/>
                  </a:cubicBezTo>
                  <a:cubicBezTo>
                    <a:pt x="398" y="1043"/>
                    <a:pt x="397" y="1043"/>
                    <a:pt x="396" y="1042"/>
                  </a:cubicBezTo>
                  <a:cubicBezTo>
                    <a:pt x="396" y="1041"/>
                    <a:pt x="396" y="1040"/>
                    <a:pt x="396" y="1040"/>
                  </a:cubicBezTo>
                  <a:cubicBezTo>
                    <a:pt x="396" y="1039"/>
                    <a:pt x="397" y="1039"/>
                    <a:pt x="397" y="1038"/>
                  </a:cubicBezTo>
                  <a:cubicBezTo>
                    <a:pt x="398" y="1038"/>
                    <a:pt x="398" y="1038"/>
                    <a:pt x="398" y="1037"/>
                  </a:cubicBezTo>
                  <a:cubicBezTo>
                    <a:pt x="398" y="1037"/>
                    <a:pt x="398" y="1036"/>
                    <a:pt x="398" y="1035"/>
                  </a:cubicBezTo>
                  <a:cubicBezTo>
                    <a:pt x="398" y="1035"/>
                    <a:pt x="397" y="1035"/>
                    <a:pt x="397" y="1035"/>
                  </a:cubicBezTo>
                  <a:cubicBezTo>
                    <a:pt x="397" y="1033"/>
                    <a:pt x="398" y="1032"/>
                    <a:pt x="397" y="1031"/>
                  </a:cubicBezTo>
                  <a:cubicBezTo>
                    <a:pt x="397" y="1030"/>
                    <a:pt x="397" y="1029"/>
                    <a:pt x="397" y="1029"/>
                  </a:cubicBezTo>
                  <a:cubicBezTo>
                    <a:pt x="397" y="1028"/>
                    <a:pt x="398" y="1028"/>
                    <a:pt x="397" y="1027"/>
                  </a:cubicBezTo>
                  <a:cubicBezTo>
                    <a:pt x="397" y="1026"/>
                    <a:pt x="397" y="1026"/>
                    <a:pt x="397" y="1026"/>
                  </a:cubicBezTo>
                  <a:cubicBezTo>
                    <a:pt x="397" y="1025"/>
                    <a:pt x="397" y="1025"/>
                    <a:pt x="397" y="1025"/>
                  </a:cubicBezTo>
                  <a:cubicBezTo>
                    <a:pt x="397" y="1024"/>
                    <a:pt x="397" y="1024"/>
                    <a:pt x="396" y="1024"/>
                  </a:cubicBezTo>
                  <a:cubicBezTo>
                    <a:pt x="397" y="1023"/>
                    <a:pt x="397" y="1022"/>
                    <a:pt x="397" y="1022"/>
                  </a:cubicBezTo>
                  <a:cubicBezTo>
                    <a:pt x="396" y="1021"/>
                    <a:pt x="396" y="1021"/>
                    <a:pt x="396" y="1020"/>
                  </a:cubicBezTo>
                  <a:cubicBezTo>
                    <a:pt x="396" y="1020"/>
                    <a:pt x="396" y="1020"/>
                    <a:pt x="396" y="1020"/>
                  </a:cubicBezTo>
                  <a:cubicBezTo>
                    <a:pt x="396" y="1020"/>
                    <a:pt x="396" y="1019"/>
                    <a:pt x="396" y="1019"/>
                  </a:cubicBezTo>
                  <a:cubicBezTo>
                    <a:pt x="396" y="1018"/>
                    <a:pt x="396" y="1018"/>
                    <a:pt x="396" y="1018"/>
                  </a:cubicBezTo>
                  <a:cubicBezTo>
                    <a:pt x="396" y="1017"/>
                    <a:pt x="396" y="1016"/>
                    <a:pt x="395" y="1016"/>
                  </a:cubicBezTo>
                  <a:cubicBezTo>
                    <a:pt x="395" y="1014"/>
                    <a:pt x="396" y="1013"/>
                    <a:pt x="396" y="1012"/>
                  </a:cubicBezTo>
                  <a:cubicBezTo>
                    <a:pt x="397" y="1010"/>
                    <a:pt x="394" y="1008"/>
                    <a:pt x="393" y="1007"/>
                  </a:cubicBezTo>
                  <a:cubicBezTo>
                    <a:pt x="392" y="1007"/>
                    <a:pt x="392" y="1007"/>
                    <a:pt x="391" y="1007"/>
                  </a:cubicBezTo>
                  <a:cubicBezTo>
                    <a:pt x="391" y="1007"/>
                    <a:pt x="391" y="1006"/>
                    <a:pt x="390" y="1006"/>
                  </a:cubicBezTo>
                  <a:cubicBezTo>
                    <a:pt x="390" y="1006"/>
                    <a:pt x="390" y="1005"/>
                    <a:pt x="390" y="1004"/>
                  </a:cubicBezTo>
                  <a:cubicBezTo>
                    <a:pt x="389" y="1004"/>
                    <a:pt x="389" y="1004"/>
                    <a:pt x="388" y="1003"/>
                  </a:cubicBezTo>
                  <a:cubicBezTo>
                    <a:pt x="388" y="1001"/>
                    <a:pt x="388" y="1000"/>
                    <a:pt x="386" y="999"/>
                  </a:cubicBezTo>
                  <a:cubicBezTo>
                    <a:pt x="386" y="999"/>
                    <a:pt x="385" y="999"/>
                    <a:pt x="385" y="998"/>
                  </a:cubicBezTo>
                  <a:cubicBezTo>
                    <a:pt x="385" y="997"/>
                    <a:pt x="385" y="996"/>
                    <a:pt x="384" y="996"/>
                  </a:cubicBezTo>
                  <a:cubicBezTo>
                    <a:pt x="383" y="995"/>
                    <a:pt x="382" y="995"/>
                    <a:pt x="381" y="995"/>
                  </a:cubicBezTo>
                  <a:cubicBezTo>
                    <a:pt x="379" y="995"/>
                    <a:pt x="378" y="992"/>
                    <a:pt x="377" y="991"/>
                  </a:cubicBezTo>
                  <a:cubicBezTo>
                    <a:pt x="377" y="991"/>
                    <a:pt x="376" y="990"/>
                    <a:pt x="375" y="990"/>
                  </a:cubicBezTo>
                  <a:cubicBezTo>
                    <a:pt x="375" y="989"/>
                    <a:pt x="375" y="989"/>
                    <a:pt x="375" y="988"/>
                  </a:cubicBezTo>
                  <a:cubicBezTo>
                    <a:pt x="375" y="988"/>
                    <a:pt x="375" y="987"/>
                    <a:pt x="375" y="986"/>
                  </a:cubicBezTo>
                  <a:cubicBezTo>
                    <a:pt x="375" y="986"/>
                    <a:pt x="375" y="986"/>
                    <a:pt x="375" y="986"/>
                  </a:cubicBezTo>
                  <a:cubicBezTo>
                    <a:pt x="375" y="985"/>
                    <a:pt x="375" y="984"/>
                    <a:pt x="375" y="984"/>
                  </a:cubicBezTo>
                  <a:cubicBezTo>
                    <a:pt x="375" y="983"/>
                    <a:pt x="375" y="983"/>
                    <a:pt x="376" y="983"/>
                  </a:cubicBezTo>
                  <a:cubicBezTo>
                    <a:pt x="376" y="983"/>
                    <a:pt x="376" y="982"/>
                    <a:pt x="376" y="982"/>
                  </a:cubicBezTo>
                  <a:cubicBezTo>
                    <a:pt x="376" y="981"/>
                    <a:pt x="377" y="981"/>
                    <a:pt x="378" y="981"/>
                  </a:cubicBezTo>
                  <a:cubicBezTo>
                    <a:pt x="378" y="981"/>
                    <a:pt x="378" y="981"/>
                    <a:pt x="378" y="980"/>
                  </a:cubicBezTo>
                  <a:cubicBezTo>
                    <a:pt x="378" y="980"/>
                    <a:pt x="379" y="980"/>
                    <a:pt x="379" y="980"/>
                  </a:cubicBezTo>
                  <a:cubicBezTo>
                    <a:pt x="379" y="980"/>
                    <a:pt x="379" y="979"/>
                    <a:pt x="379" y="979"/>
                  </a:cubicBezTo>
                  <a:cubicBezTo>
                    <a:pt x="380" y="979"/>
                    <a:pt x="380" y="979"/>
                    <a:pt x="380" y="979"/>
                  </a:cubicBezTo>
                  <a:cubicBezTo>
                    <a:pt x="381" y="978"/>
                    <a:pt x="381" y="978"/>
                    <a:pt x="381" y="977"/>
                  </a:cubicBezTo>
                  <a:cubicBezTo>
                    <a:pt x="381" y="977"/>
                    <a:pt x="383" y="975"/>
                    <a:pt x="383" y="975"/>
                  </a:cubicBezTo>
                  <a:cubicBezTo>
                    <a:pt x="383" y="975"/>
                    <a:pt x="384" y="975"/>
                    <a:pt x="384" y="975"/>
                  </a:cubicBezTo>
                  <a:cubicBezTo>
                    <a:pt x="384" y="974"/>
                    <a:pt x="384" y="974"/>
                    <a:pt x="385" y="973"/>
                  </a:cubicBezTo>
                  <a:cubicBezTo>
                    <a:pt x="385" y="973"/>
                    <a:pt x="386" y="973"/>
                    <a:pt x="387" y="973"/>
                  </a:cubicBezTo>
                  <a:cubicBezTo>
                    <a:pt x="388" y="972"/>
                    <a:pt x="391" y="971"/>
                    <a:pt x="391" y="970"/>
                  </a:cubicBezTo>
                  <a:cubicBezTo>
                    <a:pt x="392" y="969"/>
                    <a:pt x="392" y="968"/>
                    <a:pt x="391" y="968"/>
                  </a:cubicBezTo>
                  <a:cubicBezTo>
                    <a:pt x="391" y="966"/>
                    <a:pt x="393" y="966"/>
                    <a:pt x="394" y="965"/>
                  </a:cubicBezTo>
                  <a:cubicBezTo>
                    <a:pt x="396" y="962"/>
                    <a:pt x="393" y="959"/>
                    <a:pt x="391" y="958"/>
                  </a:cubicBezTo>
                  <a:cubicBezTo>
                    <a:pt x="391" y="957"/>
                    <a:pt x="391" y="957"/>
                    <a:pt x="392" y="956"/>
                  </a:cubicBezTo>
                  <a:cubicBezTo>
                    <a:pt x="392" y="956"/>
                    <a:pt x="392" y="955"/>
                    <a:pt x="392" y="955"/>
                  </a:cubicBezTo>
                  <a:cubicBezTo>
                    <a:pt x="392" y="954"/>
                    <a:pt x="392" y="954"/>
                    <a:pt x="392" y="953"/>
                  </a:cubicBezTo>
                  <a:cubicBezTo>
                    <a:pt x="392" y="953"/>
                    <a:pt x="393" y="952"/>
                    <a:pt x="393" y="952"/>
                  </a:cubicBezTo>
                  <a:cubicBezTo>
                    <a:pt x="394" y="950"/>
                    <a:pt x="393" y="949"/>
                    <a:pt x="392" y="948"/>
                  </a:cubicBezTo>
                  <a:cubicBezTo>
                    <a:pt x="393" y="947"/>
                    <a:pt x="393" y="947"/>
                    <a:pt x="393" y="945"/>
                  </a:cubicBezTo>
                  <a:cubicBezTo>
                    <a:pt x="393" y="945"/>
                    <a:pt x="392" y="944"/>
                    <a:pt x="392" y="944"/>
                  </a:cubicBezTo>
                  <a:cubicBezTo>
                    <a:pt x="392" y="943"/>
                    <a:pt x="392" y="943"/>
                    <a:pt x="392" y="942"/>
                  </a:cubicBezTo>
                  <a:cubicBezTo>
                    <a:pt x="393" y="941"/>
                    <a:pt x="392" y="939"/>
                    <a:pt x="391" y="939"/>
                  </a:cubicBezTo>
                  <a:cubicBezTo>
                    <a:pt x="391" y="937"/>
                    <a:pt x="393" y="937"/>
                    <a:pt x="394" y="935"/>
                  </a:cubicBezTo>
                  <a:cubicBezTo>
                    <a:pt x="394" y="934"/>
                    <a:pt x="394" y="931"/>
                    <a:pt x="393" y="930"/>
                  </a:cubicBezTo>
                  <a:cubicBezTo>
                    <a:pt x="393" y="930"/>
                    <a:pt x="393" y="929"/>
                    <a:pt x="393" y="929"/>
                  </a:cubicBezTo>
                  <a:cubicBezTo>
                    <a:pt x="392" y="928"/>
                    <a:pt x="393" y="928"/>
                    <a:pt x="392" y="927"/>
                  </a:cubicBezTo>
                  <a:cubicBezTo>
                    <a:pt x="393" y="926"/>
                    <a:pt x="394" y="925"/>
                    <a:pt x="394" y="922"/>
                  </a:cubicBezTo>
                  <a:cubicBezTo>
                    <a:pt x="394" y="921"/>
                    <a:pt x="393" y="920"/>
                    <a:pt x="392" y="920"/>
                  </a:cubicBezTo>
                  <a:cubicBezTo>
                    <a:pt x="393" y="919"/>
                    <a:pt x="393" y="918"/>
                    <a:pt x="393" y="917"/>
                  </a:cubicBezTo>
                  <a:cubicBezTo>
                    <a:pt x="393" y="917"/>
                    <a:pt x="392" y="916"/>
                    <a:pt x="392" y="916"/>
                  </a:cubicBezTo>
                  <a:cubicBezTo>
                    <a:pt x="392" y="915"/>
                    <a:pt x="393" y="914"/>
                    <a:pt x="393" y="913"/>
                  </a:cubicBezTo>
                  <a:cubicBezTo>
                    <a:pt x="393" y="912"/>
                    <a:pt x="392" y="911"/>
                    <a:pt x="392" y="911"/>
                  </a:cubicBezTo>
                  <a:cubicBezTo>
                    <a:pt x="392" y="910"/>
                    <a:pt x="393" y="910"/>
                    <a:pt x="393" y="909"/>
                  </a:cubicBezTo>
                  <a:cubicBezTo>
                    <a:pt x="393" y="908"/>
                    <a:pt x="392" y="907"/>
                    <a:pt x="392" y="907"/>
                  </a:cubicBezTo>
                  <a:cubicBezTo>
                    <a:pt x="392" y="906"/>
                    <a:pt x="392" y="905"/>
                    <a:pt x="392" y="905"/>
                  </a:cubicBezTo>
                  <a:cubicBezTo>
                    <a:pt x="392" y="905"/>
                    <a:pt x="392" y="904"/>
                    <a:pt x="392" y="903"/>
                  </a:cubicBezTo>
                  <a:cubicBezTo>
                    <a:pt x="392" y="903"/>
                    <a:pt x="392" y="902"/>
                    <a:pt x="392" y="902"/>
                  </a:cubicBezTo>
                  <a:cubicBezTo>
                    <a:pt x="392" y="901"/>
                    <a:pt x="392" y="900"/>
                    <a:pt x="392" y="899"/>
                  </a:cubicBezTo>
                  <a:cubicBezTo>
                    <a:pt x="392" y="899"/>
                    <a:pt x="391" y="898"/>
                    <a:pt x="391" y="898"/>
                  </a:cubicBezTo>
                  <a:cubicBezTo>
                    <a:pt x="391" y="898"/>
                    <a:pt x="391" y="897"/>
                    <a:pt x="391" y="897"/>
                  </a:cubicBezTo>
                  <a:cubicBezTo>
                    <a:pt x="391" y="896"/>
                    <a:pt x="391" y="896"/>
                    <a:pt x="391" y="895"/>
                  </a:cubicBezTo>
                  <a:cubicBezTo>
                    <a:pt x="391" y="895"/>
                    <a:pt x="392" y="895"/>
                    <a:pt x="392" y="894"/>
                  </a:cubicBezTo>
                  <a:cubicBezTo>
                    <a:pt x="392" y="893"/>
                    <a:pt x="391" y="890"/>
                    <a:pt x="391" y="889"/>
                  </a:cubicBezTo>
                  <a:cubicBezTo>
                    <a:pt x="391" y="888"/>
                    <a:pt x="393" y="887"/>
                    <a:pt x="393" y="886"/>
                  </a:cubicBezTo>
                  <a:cubicBezTo>
                    <a:pt x="394" y="883"/>
                    <a:pt x="392" y="882"/>
                    <a:pt x="391" y="881"/>
                  </a:cubicBezTo>
                  <a:cubicBezTo>
                    <a:pt x="391" y="881"/>
                    <a:pt x="391" y="878"/>
                    <a:pt x="391" y="878"/>
                  </a:cubicBezTo>
                  <a:cubicBezTo>
                    <a:pt x="392" y="877"/>
                    <a:pt x="392" y="877"/>
                    <a:pt x="392" y="877"/>
                  </a:cubicBezTo>
                  <a:cubicBezTo>
                    <a:pt x="393" y="875"/>
                    <a:pt x="391" y="873"/>
                    <a:pt x="391" y="872"/>
                  </a:cubicBezTo>
                  <a:cubicBezTo>
                    <a:pt x="391" y="872"/>
                    <a:pt x="392" y="871"/>
                    <a:pt x="392" y="870"/>
                  </a:cubicBezTo>
                  <a:cubicBezTo>
                    <a:pt x="393" y="869"/>
                    <a:pt x="392" y="865"/>
                    <a:pt x="391" y="865"/>
                  </a:cubicBezTo>
                  <a:cubicBezTo>
                    <a:pt x="391" y="863"/>
                    <a:pt x="393" y="861"/>
                    <a:pt x="391" y="859"/>
                  </a:cubicBezTo>
                  <a:cubicBezTo>
                    <a:pt x="391" y="858"/>
                    <a:pt x="393" y="857"/>
                    <a:pt x="393" y="855"/>
                  </a:cubicBezTo>
                  <a:cubicBezTo>
                    <a:pt x="394" y="853"/>
                    <a:pt x="393" y="849"/>
                    <a:pt x="391" y="848"/>
                  </a:cubicBezTo>
                  <a:cubicBezTo>
                    <a:pt x="392" y="846"/>
                    <a:pt x="393" y="841"/>
                    <a:pt x="390" y="840"/>
                  </a:cubicBezTo>
                  <a:cubicBezTo>
                    <a:pt x="390" y="837"/>
                    <a:pt x="392" y="837"/>
                    <a:pt x="392" y="835"/>
                  </a:cubicBezTo>
                  <a:cubicBezTo>
                    <a:pt x="393" y="834"/>
                    <a:pt x="392" y="833"/>
                    <a:pt x="391" y="832"/>
                  </a:cubicBezTo>
                  <a:cubicBezTo>
                    <a:pt x="391" y="831"/>
                    <a:pt x="392" y="831"/>
                    <a:pt x="392" y="830"/>
                  </a:cubicBezTo>
                  <a:cubicBezTo>
                    <a:pt x="391" y="829"/>
                    <a:pt x="391" y="829"/>
                    <a:pt x="391" y="828"/>
                  </a:cubicBezTo>
                  <a:cubicBezTo>
                    <a:pt x="391" y="828"/>
                    <a:pt x="392" y="825"/>
                    <a:pt x="391" y="825"/>
                  </a:cubicBezTo>
                  <a:cubicBezTo>
                    <a:pt x="391" y="824"/>
                    <a:pt x="390" y="824"/>
                    <a:pt x="391" y="823"/>
                  </a:cubicBezTo>
                  <a:cubicBezTo>
                    <a:pt x="391" y="822"/>
                    <a:pt x="392" y="821"/>
                    <a:pt x="392" y="820"/>
                  </a:cubicBezTo>
                  <a:cubicBezTo>
                    <a:pt x="393" y="818"/>
                    <a:pt x="391" y="816"/>
                    <a:pt x="391" y="815"/>
                  </a:cubicBezTo>
                  <a:cubicBezTo>
                    <a:pt x="390" y="811"/>
                    <a:pt x="395" y="809"/>
                    <a:pt x="391" y="806"/>
                  </a:cubicBezTo>
                  <a:cubicBezTo>
                    <a:pt x="391" y="804"/>
                    <a:pt x="391" y="804"/>
                    <a:pt x="391" y="803"/>
                  </a:cubicBezTo>
                  <a:cubicBezTo>
                    <a:pt x="391" y="801"/>
                    <a:pt x="390" y="800"/>
                    <a:pt x="391" y="799"/>
                  </a:cubicBezTo>
                  <a:cubicBezTo>
                    <a:pt x="391" y="798"/>
                    <a:pt x="391" y="798"/>
                    <a:pt x="390" y="798"/>
                  </a:cubicBezTo>
                  <a:cubicBezTo>
                    <a:pt x="390" y="797"/>
                    <a:pt x="391" y="796"/>
                    <a:pt x="391" y="795"/>
                  </a:cubicBezTo>
                  <a:cubicBezTo>
                    <a:pt x="391" y="793"/>
                    <a:pt x="391" y="791"/>
                    <a:pt x="391" y="790"/>
                  </a:cubicBezTo>
                  <a:cubicBezTo>
                    <a:pt x="391" y="790"/>
                    <a:pt x="391" y="789"/>
                    <a:pt x="391" y="789"/>
                  </a:cubicBezTo>
                  <a:cubicBezTo>
                    <a:pt x="391" y="788"/>
                    <a:pt x="392" y="788"/>
                    <a:pt x="392" y="787"/>
                  </a:cubicBezTo>
                  <a:cubicBezTo>
                    <a:pt x="392" y="786"/>
                    <a:pt x="392" y="783"/>
                    <a:pt x="392" y="783"/>
                  </a:cubicBezTo>
                  <a:cubicBezTo>
                    <a:pt x="391" y="783"/>
                    <a:pt x="391" y="782"/>
                    <a:pt x="391" y="782"/>
                  </a:cubicBezTo>
                  <a:cubicBezTo>
                    <a:pt x="390" y="781"/>
                    <a:pt x="391" y="779"/>
                    <a:pt x="390" y="779"/>
                  </a:cubicBezTo>
                  <a:cubicBezTo>
                    <a:pt x="390" y="778"/>
                    <a:pt x="392" y="777"/>
                    <a:pt x="392" y="776"/>
                  </a:cubicBezTo>
                  <a:cubicBezTo>
                    <a:pt x="392" y="775"/>
                    <a:pt x="392" y="775"/>
                    <a:pt x="392" y="775"/>
                  </a:cubicBezTo>
                  <a:cubicBezTo>
                    <a:pt x="392" y="774"/>
                    <a:pt x="389" y="773"/>
                    <a:pt x="390" y="771"/>
                  </a:cubicBezTo>
                  <a:cubicBezTo>
                    <a:pt x="390" y="771"/>
                    <a:pt x="391" y="771"/>
                    <a:pt x="391" y="771"/>
                  </a:cubicBezTo>
                  <a:cubicBezTo>
                    <a:pt x="391" y="770"/>
                    <a:pt x="390" y="769"/>
                    <a:pt x="390" y="769"/>
                  </a:cubicBezTo>
                  <a:cubicBezTo>
                    <a:pt x="390" y="768"/>
                    <a:pt x="391" y="766"/>
                    <a:pt x="391" y="766"/>
                  </a:cubicBezTo>
                  <a:cubicBezTo>
                    <a:pt x="391" y="765"/>
                    <a:pt x="392" y="765"/>
                    <a:pt x="392" y="763"/>
                  </a:cubicBezTo>
                  <a:cubicBezTo>
                    <a:pt x="392" y="762"/>
                    <a:pt x="391" y="762"/>
                    <a:pt x="390" y="760"/>
                  </a:cubicBezTo>
                  <a:cubicBezTo>
                    <a:pt x="390" y="759"/>
                    <a:pt x="391" y="757"/>
                    <a:pt x="390" y="756"/>
                  </a:cubicBezTo>
                  <a:cubicBezTo>
                    <a:pt x="390" y="756"/>
                    <a:pt x="391" y="755"/>
                    <a:pt x="392" y="754"/>
                  </a:cubicBezTo>
                  <a:cubicBezTo>
                    <a:pt x="392" y="753"/>
                    <a:pt x="391" y="753"/>
                    <a:pt x="391" y="752"/>
                  </a:cubicBezTo>
                  <a:cubicBezTo>
                    <a:pt x="390" y="750"/>
                    <a:pt x="391" y="750"/>
                    <a:pt x="390" y="749"/>
                  </a:cubicBezTo>
                  <a:cubicBezTo>
                    <a:pt x="390" y="747"/>
                    <a:pt x="390" y="747"/>
                    <a:pt x="391" y="746"/>
                  </a:cubicBezTo>
                  <a:cubicBezTo>
                    <a:pt x="391" y="745"/>
                    <a:pt x="391" y="745"/>
                    <a:pt x="390" y="744"/>
                  </a:cubicBezTo>
                  <a:cubicBezTo>
                    <a:pt x="391" y="743"/>
                    <a:pt x="391" y="742"/>
                    <a:pt x="391" y="741"/>
                  </a:cubicBezTo>
                  <a:cubicBezTo>
                    <a:pt x="391" y="740"/>
                    <a:pt x="390" y="739"/>
                    <a:pt x="390" y="739"/>
                  </a:cubicBezTo>
                  <a:cubicBezTo>
                    <a:pt x="390" y="738"/>
                    <a:pt x="391" y="736"/>
                    <a:pt x="391" y="735"/>
                  </a:cubicBezTo>
                  <a:cubicBezTo>
                    <a:pt x="391" y="735"/>
                    <a:pt x="391" y="734"/>
                    <a:pt x="390" y="734"/>
                  </a:cubicBezTo>
                  <a:cubicBezTo>
                    <a:pt x="390" y="733"/>
                    <a:pt x="391" y="732"/>
                    <a:pt x="390" y="731"/>
                  </a:cubicBezTo>
                  <a:cubicBezTo>
                    <a:pt x="390" y="731"/>
                    <a:pt x="390" y="730"/>
                    <a:pt x="390" y="730"/>
                  </a:cubicBezTo>
                  <a:cubicBezTo>
                    <a:pt x="390" y="728"/>
                    <a:pt x="392" y="727"/>
                    <a:pt x="392" y="726"/>
                  </a:cubicBezTo>
                  <a:cubicBezTo>
                    <a:pt x="392" y="724"/>
                    <a:pt x="391" y="724"/>
                    <a:pt x="390" y="723"/>
                  </a:cubicBezTo>
                  <a:cubicBezTo>
                    <a:pt x="390" y="723"/>
                    <a:pt x="391" y="721"/>
                    <a:pt x="391" y="721"/>
                  </a:cubicBezTo>
                  <a:cubicBezTo>
                    <a:pt x="391" y="720"/>
                    <a:pt x="391" y="719"/>
                    <a:pt x="390" y="718"/>
                  </a:cubicBezTo>
                  <a:cubicBezTo>
                    <a:pt x="390" y="718"/>
                    <a:pt x="392" y="717"/>
                    <a:pt x="391" y="716"/>
                  </a:cubicBezTo>
                  <a:cubicBezTo>
                    <a:pt x="391" y="716"/>
                    <a:pt x="391" y="715"/>
                    <a:pt x="391" y="715"/>
                  </a:cubicBezTo>
                  <a:cubicBezTo>
                    <a:pt x="391" y="714"/>
                    <a:pt x="391" y="713"/>
                    <a:pt x="391" y="712"/>
                  </a:cubicBezTo>
                  <a:cubicBezTo>
                    <a:pt x="391" y="711"/>
                    <a:pt x="391" y="711"/>
                    <a:pt x="391" y="711"/>
                  </a:cubicBezTo>
                  <a:cubicBezTo>
                    <a:pt x="391" y="709"/>
                    <a:pt x="392" y="708"/>
                    <a:pt x="391" y="708"/>
                  </a:cubicBezTo>
                  <a:cubicBezTo>
                    <a:pt x="391" y="707"/>
                    <a:pt x="391" y="707"/>
                    <a:pt x="390" y="706"/>
                  </a:cubicBezTo>
                  <a:cubicBezTo>
                    <a:pt x="390" y="705"/>
                    <a:pt x="391" y="704"/>
                    <a:pt x="391" y="703"/>
                  </a:cubicBezTo>
                  <a:cubicBezTo>
                    <a:pt x="392" y="703"/>
                    <a:pt x="390" y="699"/>
                    <a:pt x="390" y="699"/>
                  </a:cubicBezTo>
                  <a:cubicBezTo>
                    <a:pt x="390" y="698"/>
                    <a:pt x="391" y="698"/>
                    <a:pt x="391" y="697"/>
                  </a:cubicBezTo>
                  <a:cubicBezTo>
                    <a:pt x="391" y="696"/>
                    <a:pt x="391" y="696"/>
                    <a:pt x="391" y="695"/>
                  </a:cubicBezTo>
                  <a:cubicBezTo>
                    <a:pt x="391" y="695"/>
                    <a:pt x="391" y="695"/>
                    <a:pt x="391" y="694"/>
                  </a:cubicBezTo>
                  <a:cubicBezTo>
                    <a:pt x="391" y="693"/>
                    <a:pt x="391" y="693"/>
                    <a:pt x="390" y="693"/>
                  </a:cubicBezTo>
                  <a:cubicBezTo>
                    <a:pt x="390" y="690"/>
                    <a:pt x="392" y="689"/>
                    <a:pt x="390" y="688"/>
                  </a:cubicBezTo>
                  <a:cubicBezTo>
                    <a:pt x="390" y="687"/>
                    <a:pt x="390" y="687"/>
                    <a:pt x="390" y="687"/>
                  </a:cubicBezTo>
                  <a:cubicBezTo>
                    <a:pt x="390" y="685"/>
                    <a:pt x="390" y="683"/>
                    <a:pt x="390" y="682"/>
                  </a:cubicBezTo>
                  <a:cubicBezTo>
                    <a:pt x="390" y="681"/>
                    <a:pt x="391" y="679"/>
                    <a:pt x="391" y="679"/>
                  </a:cubicBezTo>
                  <a:cubicBezTo>
                    <a:pt x="390" y="678"/>
                    <a:pt x="390" y="678"/>
                    <a:pt x="390" y="677"/>
                  </a:cubicBezTo>
                  <a:cubicBezTo>
                    <a:pt x="390" y="677"/>
                    <a:pt x="390" y="674"/>
                    <a:pt x="390" y="673"/>
                  </a:cubicBezTo>
                  <a:cubicBezTo>
                    <a:pt x="390" y="673"/>
                    <a:pt x="391" y="672"/>
                    <a:pt x="391" y="672"/>
                  </a:cubicBezTo>
                  <a:cubicBezTo>
                    <a:pt x="390" y="671"/>
                    <a:pt x="390" y="671"/>
                    <a:pt x="390" y="671"/>
                  </a:cubicBezTo>
                  <a:cubicBezTo>
                    <a:pt x="389" y="670"/>
                    <a:pt x="391" y="669"/>
                    <a:pt x="390" y="668"/>
                  </a:cubicBezTo>
                  <a:cubicBezTo>
                    <a:pt x="390" y="667"/>
                    <a:pt x="390" y="667"/>
                    <a:pt x="391" y="666"/>
                  </a:cubicBezTo>
                  <a:cubicBezTo>
                    <a:pt x="390" y="665"/>
                    <a:pt x="389" y="662"/>
                    <a:pt x="391" y="661"/>
                  </a:cubicBezTo>
                  <a:cubicBezTo>
                    <a:pt x="391" y="660"/>
                    <a:pt x="390" y="659"/>
                    <a:pt x="389" y="659"/>
                  </a:cubicBezTo>
                  <a:cubicBezTo>
                    <a:pt x="389" y="658"/>
                    <a:pt x="389" y="658"/>
                    <a:pt x="390" y="658"/>
                  </a:cubicBezTo>
                  <a:cubicBezTo>
                    <a:pt x="390" y="657"/>
                    <a:pt x="390" y="656"/>
                    <a:pt x="390" y="655"/>
                  </a:cubicBezTo>
                  <a:cubicBezTo>
                    <a:pt x="390" y="655"/>
                    <a:pt x="391" y="655"/>
                    <a:pt x="391" y="654"/>
                  </a:cubicBezTo>
                  <a:cubicBezTo>
                    <a:pt x="391" y="654"/>
                    <a:pt x="390" y="653"/>
                    <a:pt x="390" y="653"/>
                  </a:cubicBezTo>
                  <a:cubicBezTo>
                    <a:pt x="390" y="652"/>
                    <a:pt x="390" y="651"/>
                    <a:pt x="390" y="651"/>
                  </a:cubicBezTo>
                  <a:cubicBezTo>
                    <a:pt x="391" y="649"/>
                    <a:pt x="390" y="649"/>
                    <a:pt x="391" y="647"/>
                  </a:cubicBezTo>
                  <a:cubicBezTo>
                    <a:pt x="391" y="645"/>
                    <a:pt x="390" y="646"/>
                    <a:pt x="390" y="644"/>
                  </a:cubicBezTo>
                  <a:cubicBezTo>
                    <a:pt x="389" y="644"/>
                    <a:pt x="390" y="644"/>
                    <a:pt x="390" y="643"/>
                  </a:cubicBezTo>
                  <a:cubicBezTo>
                    <a:pt x="390" y="642"/>
                    <a:pt x="389" y="640"/>
                    <a:pt x="390" y="638"/>
                  </a:cubicBezTo>
                  <a:cubicBezTo>
                    <a:pt x="390" y="638"/>
                    <a:pt x="390" y="637"/>
                    <a:pt x="390" y="637"/>
                  </a:cubicBezTo>
                  <a:cubicBezTo>
                    <a:pt x="391" y="636"/>
                    <a:pt x="391" y="636"/>
                    <a:pt x="391" y="635"/>
                  </a:cubicBezTo>
                  <a:cubicBezTo>
                    <a:pt x="390" y="635"/>
                    <a:pt x="390" y="634"/>
                    <a:pt x="389" y="634"/>
                  </a:cubicBezTo>
                  <a:cubicBezTo>
                    <a:pt x="389" y="633"/>
                    <a:pt x="390" y="632"/>
                    <a:pt x="390" y="632"/>
                  </a:cubicBezTo>
                  <a:cubicBezTo>
                    <a:pt x="390" y="632"/>
                    <a:pt x="390" y="631"/>
                    <a:pt x="390" y="631"/>
                  </a:cubicBezTo>
                  <a:cubicBezTo>
                    <a:pt x="391" y="630"/>
                    <a:pt x="390" y="629"/>
                    <a:pt x="390" y="629"/>
                  </a:cubicBezTo>
                  <a:cubicBezTo>
                    <a:pt x="390" y="628"/>
                    <a:pt x="390" y="628"/>
                    <a:pt x="390" y="628"/>
                  </a:cubicBezTo>
                  <a:cubicBezTo>
                    <a:pt x="390" y="627"/>
                    <a:pt x="390" y="626"/>
                    <a:pt x="390" y="626"/>
                  </a:cubicBezTo>
                  <a:cubicBezTo>
                    <a:pt x="390" y="625"/>
                    <a:pt x="390" y="625"/>
                    <a:pt x="391" y="625"/>
                  </a:cubicBezTo>
                  <a:cubicBezTo>
                    <a:pt x="391" y="624"/>
                    <a:pt x="390" y="622"/>
                    <a:pt x="389" y="622"/>
                  </a:cubicBezTo>
                  <a:cubicBezTo>
                    <a:pt x="389" y="620"/>
                    <a:pt x="390" y="620"/>
                    <a:pt x="390" y="620"/>
                  </a:cubicBezTo>
                  <a:cubicBezTo>
                    <a:pt x="391" y="619"/>
                    <a:pt x="391" y="617"/>
                    <a:pt x="391" y="616"/>
                  </a:cubicBezTo>
                  <a:cubicBezTo>
                    <a:pt x="391" y="616"/>
                    <a:pt x="390" y="615"/>
                    <a:pt x="390" y="615"/>
                  </a:cubicBezTo>
                  <a:cubicBezTo>
                    <a:pt x="390" y="614"/>
                    <a:pt x="391" y="612"/>
                    <a:pt x="390" y="611"/>
                  </a:cubicBezTo>
                  <a:cubicBezTo>
                    <a:pt x="390" y="611"/>
                    <a:pt x="389" y="611"/>
                    <a:pt x="389" y="611"/>
                  </a:cubicBezTo>
                  <a:cubicBezTo>
                    <a:pt x="389" y="610"/>
                    <a:pt x="389" y="610"/>
                    <a:pt x="390" y="609"/>
                  </a:cubicBezTo>
                  <a:cubicBezTo>
                    <a:pt x="390" y="609"/>
                    <a:pt x="390" y="608"/>
                    <a:pt x="390" y="608"/>
                  </a:cubicBezTo>
                  <a:cubicBezTo>
                    <a:pt x="391" y="607"/>
                    <a:pt x="390" y="607"/>
                    <a:pt x="390" y="607"/>
                  </a:cubicBezTo>
                  <a:cubicBezTo>
                    <a:pt x="390" y="605"/>
                    <a:pt x="391" y="605"/>
                    <a:pt x="390" y="603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1"/>
                    <a:pt x="390" y="601"/>
                    <a:pt x="390" y="600"/>
                  </a:cubicBezTo>
                  <a:cubicBezTo>
                    <a:pt x="390" y="600"/>
                    <a:pt x="390" y="599"/>
                    <a:pt x="390" y="598"/>
                  </a:cubicBezTo>
                  <a:cubicBezTo>
                    <a:pt x="390" y="598"/>
                    <a:pt x="390" y="598"/>
                    <a:pt x="390" y="598"/>
                  </a:cubicBezTo>
                  <a:cubicBezTo>
                    <a:pt x="389" y="595"/>
                    <a:pt x="391" y="596"/>
                    <a:pt x="390" y="593"/>
                  </a:cubicBezTo>
                  <a:cubicBezTo>
                    <a:pt x="389" y="593"/>
                    <a:pt x="391" y="592"/>
                    <a:pt x="390" y="591"/>
                  </a:cubicBezTo>
                  <a:cubicBezTo>
                    <a:pt x="390" y="591"/>
                    <a:pt x="390" y="590"/>
                    <a:pt x="390" y="589"/>
                  </a:cubicBezTo>
                  <a:cubicBezTo>
                    <a:pt x="390" y="589"/>
                    <a:pt x="391" y="588"/>
                    <a:pt x="391" y="587"/>
                  </a:cubicBezTo>
                  <a:cubicBezTo>
                    <a:pt x="391" y="586"/>
                    <a:pt x="390" y="586"/>
                    <a:pt x="390" y="585"/>
                  </a:cubicBezTo>
                  <a:cubicBezTo>
                    <a:pt x="390" y="585"/>
                    <a:pt x="390" y="584"/>
                    <a:pt x="390" y="583"/>
                  </a:cubicBezTo>
                  <a:cubicBezTo>
                    <a:pt x="390" y="582"/>
                    <a:pt x="391" y="582"/>
                    <a:pt x="392" y="581"/>
                  </a:cubicBezTo>
                  <a:cubicBezTo>
                    <a:pt x="394" y="578"/>
                    <a:pt x="392" y="575"/>
                    <a:pt x="389" y="574"/>
                  </a:cubicBezTo>
                  <a:cubicBezTo>
                    <a:pt x="390" y="573"/>
                    <a:pt x="390" y="572"/>
                    <a:pt x="391" y="572"/>
                  </a:cubicBezTo>
                  <a:cubicBezTo>
                    <a:pt x="391" y="570"/>
                    <a:pt x="390" y="570"/>
                    <a:pt x="389" y="568"/>
                  </a:cubicBezTo>
                  <a:cubicBezTo>
                    <a:pt x="389" y="567"/>
                    <a:pt x="390" y="567"/>
                    <a:pt x="390" y="566"/>
                  </a:cubicBezTo>
                  <a:cubicBezTo>
                    <a:pt x="390" y="565"/>
                    <a:pt x="390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92" y="563"/>
                    <a:pt x="391" y="561"/>
                    <a:pt x="390" y="558"/>
                  </a:cubicBezTo>
                  <a:cubicBezTo>
                    <a:pt x="390" y="558"/>
                    <a:pt x="390" y="557"/>
                    <a:pt x="390" y="557"/>
                  </a:cubicBezTo>
                  <a:cubicBezTo>
                    <a:pt x="390" y="556"/>
                    <a:pt x="390" y="554"/>
                    <a:pt x="389" y="554"/>
                  </a:cubicBezTo>
                  <a:cubicBezTo>
                    <a:pt x="389" y="553"/>
                    <a:pt x="390" y="553"/>
                    <a:pt x="390" y="552"/>
                  </a:cubicBezTo>
                  <a:cubicBezTo>
                    <a:pt x="390" y="552"/>
                    <a:pt x="390" y="551"/>
                    <a:pt x="390" y="551"/>
                  </a:cubicBezTo>
                  <a:cubicBezTo>
                    <a:pt x="391" y="549"/>
                    <a:pt x="390" y="549"/>
                    <a:pt x="389" y="547"/>
                  </a:cubicBezTo>
                  <a:cubicBezTo>
                    <a:pt x="393" y="545"/>
                    <a:pt x="393" y="542"/>
                    <a:pt x="390" y="540"/>
                  </a:cubicBezTo>
                  <a:cubicBezTo>
                    <a:pt x="390" y="538"/>
                    <a:pt x="390" y="539"/>
                    <a:pt x="390" y="538"/>
                  </a:cubicBezTo>
                  <a:cubicBezTo>
                    <a:pt x="390" y="536"/>
                    <a:pt x="390" y="536"/>
                    <a:pt x="390" y="536"/>
                  </a:cubicBezTo>
                  <a:cubicBezTo>
                    <a:pt x="390" y="536"/>
                    <a:pt x="391" y="536"/>
                    <a:pt x="391" y="535"/>
                  </a:cubicBezTo>
                  <a:cubicBezTo>
                    <a:pt x="391" y="534"/>
                    <a:pt x="390" y="533"/>
                    <a:pt x="390" y="532"/>
                  </a:cubicBezTo>
                  <a:cubicBezTo>
                    <a:pt x="391" y="532"/>
                    <a:pt x="391" y="531"/>
                    <a:pt x="391" y="530"/>
                  </a:cubicBezTo>
                  <a:cubicBezTo>
                    <a:pt x="391" y="529"/>
                    <a:pt x="390" y="529"/>
                    <a:pt x="389" y="528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90" y="525"/>
                    <a:pt x="390" y="525"/>
                    <a:pt x="390" y="525"/>
                  </a:cubicBezTo>
                  <a:cubicBezTo>
                    <a:pt x="390" y="525"/>
                    <a:pt x="391" y="522"/>
                    <a:pt x="390" y="521"/>
                  </a:cubicBezTo>
                  <a:cubicBezTo>
                    <a:pt x="390" y="521"/>
                    <a:pt x="389" y="521"/>
                    <a:pt x="389" y="520"/>
                  </a:cubicBezTo>
                  <a:cubicBezTo>
                    <a:pt x="388" y="520"/>
                    <a:pt x="388" y="520"/>
                    <a:pt x="388" y="519"/>
                  </a:cubicBezTo>
                  <a:cubicBezTo>
                    <a:pt x="387" y="519"/>
                    <a:pt x="387" y="519"/>
                    <a:pt x="386" y="519"/>
                  </a:cubicBezTo>
                  <a:cubicBezTo>
                    <a:pt x="386" y="519"/>
                    <a:pt x="386" y="519"/>
                    <a:pt x="386" y="519"/>
                  </a:cubicBezTo>
                  <a:cubicBezTo>
                    <a:pt x="385" y="518"/>
                    <a:pt x="384" y="518"/>
                    <a:pt x="384" y="518"/>
                  </a:cubicBezTo>
                  <a:cubicBezTo>
                    <a:pt x="383" y="518"/>
                    <a:pt x="384" y="517"/>
                    <a:pt x="384" y="516"/>
                  </a:cubicBezTo>
                  <a:cubicBezTo>
                    <a:pt x="383" y="514"/>
                    <a:pt x="381" y="512"/>
                    <a:pt x="379" y="513"/>
                  </a:cubicBezTo>
                  <a:cubicBezTo>
                    <a:pt x="378" y="512"/>
                    <a:pt x="378" y="512"/>
                    <a:pt x="377" y="511"/>
                  </a:cubicBezTo>
                  <a:cubicBezTo>
                    <a:pt x="377" y="511"/>
                    <a:pt x="377" y="511"/>
                    <a:pt x="376" y="511"/>
                  </a:cubicBezTo>
                  <a:cubicBezTo>
                    <a:pt x="376" y="511"/>
                    <a:pt x="376" y="510"/>
                    <a:pt x="376" y="510"/>
                  </a:cubicBezTo>
                  <a:cubicBezTo>
                    <a:pt x="375" y="509"/>
                    <a:pt x="374" y="509"/>
                    <a:pt x="373" y="509"/>
                  </a:cubicBezTo>
                  <a:cubicBezTo>
                    <a:pt x="372" y="508"/>
                    <a:pt x="372" y="507"/>
                    <a:pt x="371" y="506"/>
                  </a:cubicBezTo>
                  <a:cubicBezTo>
                    <a:pt x="370" y="505"/>
                    <a:pt x="368" y="506"/>
                    <a:pt x="368" y="505"/>
                  </a:cubicBezTo>
                  <a:cubicBezTo>
                    <a:pt x="367" y="505"/>
                    <a:pt x="367" y="505"/>
                    <a:pt x="367" y="505"/>
                  </a:cubicBezTo>
                  <a:cubicBezTo>
                    <a:pt x="367" y="502"/>
                    <a:pt x="366" y="497"/>
                    <a:pt x="365" y="495"/>
                  </a:cubicBezTo>
                  <a:cubicBezTo>
                    <a:pt x="365" y="494"/>
                    <a:pt x="365" y="494"/>
                    <a:pt x="365" y="494"/>
                  </a:cubicBezTo>
                  <a:cubicBezTo>
                    <a:pt x="365" y="493"/>
                    <a:pt x="365" y="493"/>
                    <a:pt x="365" y="493"/>
                  </a:cubicBezTo>
                  <a:cubicBezTo>
                    <a:pt x="365" y="493"/>
                    <a:pt x="366" y="492"/>
                    <a:pt x="366" y="491"/>
                  </a:cubicBezTo>
                  <a:cubicBezTo>
                    <a:pt x="366" y="491"/>
                    <a:pt x="367" y="492"/>
                    <a:pt x="367" y="492"/>
                  </a:cubicBezTo>
                  <a:cubicBezTo>
                    <a:pt x="367" y="491"/>
                    <a:pt x="367" y="491"/>
                    <a:pt x="367" y="491"/>
                  </a:cubicBezTo>
                  <a:cubicBezTo>
                    <a:pt x="367" y="491"/>
                    <a:pt x="368" y="491"/>
                    <a:pt x="368" y="490"/>
                  </a:cubicBezTo>
                  <a:cubicBezTo>
                    <a:pt x="368" y="490"/>
                    <a:pt x="369" y="489"/>
                    <a:pt x="369" y="489"/>
                  </a:cubicBezTo>
                  <a:cubicBezTo>
                    <a:pt x="370" y="489"/>
                    <a:pt x="371" y="489"/>
                    <a:pt x="372" y="489"/>
                  </a:cubicBezTo>
                  <a:cubicBezTo>
                    <a:pt x="372" y="488"/>
                    <a:pt x="374" y="487"/>
                    <a:pt x="375" y="487"/>
                  </a:cubicBezTo>
                  <a:cubicBezTo>
                    <a:pt x="376" y="487"/>
                    <a:pt x="376" y="487"/>
                    <a:pt x="376" y="487"/>
                  </a:cubicBezTo>
                  <a:cubicBezTo>
                    <a:pt x="377" y="487"/>
                    <a:pt x="379" y="486"/>
                    <a:pt x="379" y="486"/>
                  </a:cubicBezTo>
                  <a:cubicBezTo>
                    <a:pt x="380" y="486"/>
                    <a:pt x="379" y="486"/>
                    <a:pt x="380" y="485"/>
                  </a:cubicBezTo>
                  <a:cubicBezTo>
                    <a:pt x="380" y="484"/>
                    <a:pt x="382" y="483"/>
                    <a:pt x="383" y="483"/>
                  </a:cubicBezTo>
                  <a:cubicBezTo>
                    <a:pt x="383" y="482"/>
                    <a:pt x="384" y="481"/>
                    <a:pt x="385" y="481"/>
                  </a:cubicBezTo>
                  <a:cubicBezTo>
                    <a:pt x="386" y="481"/>
                    <a:pt x="386" y="481"/>
                    <a:pt x="386" y="481"/>
                  </a:cubicBezTo>
                  <a:cubicBezTo>
                    <a:pt x="386" y="480"/>
                    <a:pt x="386" y="479"/>
                    <a:pt x="387" y="478"/>
                  </a:cubicBezTo>
                  <a:cubicBezTo>
                    <a:pt x="387" y="478"/>
                    <a:pt x="388" y="478"/>
                    <a:pt x="388" y="477"/>
                  </a:cubicBezTo>
                  <a:cubicBezTo>
                    <a:pt x="390" y="476"/>
                    <a:pt x="389" y="476"/>
                    <a:pt x="389" y="475"/>
                  </a:cubicBezTo>
                  <a:cubicBezTo>
                    <a:pt x="389" y="474"/>
                    <a:pt x="390" y="474"/>
                    <a:pt x="390" y="473"/>
                  </a:cubicBezTo>
                  <a:cubicBezTo>
                    <a:pt x="391" y="473"/>
                    <a:pt x="390" y="472"/>
                    <a:pt x="390" y="472"/>
                  </a:cubicBezTo>
                  <a:cubicBezTo>
                    <a:pt x="390" y="471"/>
                    <a:pt x="390" y="471"/>
                    <a:pt x="390" y="470"/>
                  </a:cubicBezTo>
                  <a:cubicBezTo>
                    <a:pt x="390" y="470"/>
                    <a:pt x="391" y="470"/>
                    <a:pt x="391" y="470"/>
                  </a:cubicBezTo>
                  <a:cubicBezTo>
                    <a:pt x="391" y="470"/>
                    <a:pt x="391" y="469"/>
                    <a:pt x="391" y="469"/>
                  </a:cubicBezTo>
                  <a:cubicBezTo>
                    <a:pt x="391" y="468"/>
                    <a:pt x="392" y="465"/>
                    <a:pt x="391" y="464"/>
                  </a:cubicBezTo>
                  <a:cubicBezTo>
                    <a:pt x="391" y="463"/>
                    <a:pt x="392" y="463"/>
                    <a:pt x="392" y="463"/>
                  </a:cubicBezTo>
                  <a:cubicBezTo>
                    <a:pt x="392" y="462"/>
                    <a:pt x="392" y="462"/>
                    <a:pt x="392" y="461"/>
                  </a:cubicBezTo>
                  <a:cubicBezTo>
                    <a:pt x="392" y="460"/>
                    <a:pt x="393" y="460"/>
                    <a:pt x="393" y="458"/>
                  </a:cubicBezTo>
                  <a:cubicBezTo>
                    <a:pt x="393" y="458"/>
                    <a:pt x="392" y="457"/>
                    <a:pt x="392" y="457"/>
                  </a:cubicBezTo>
                  <a:cubicBezTo>
                    <a:pt x="391" y="457"/>
                    <a:pt x="393" y="455"/>
                    <a:pt x="393" y="455"/>
                  </a:cubicBezTo>
                  <a:cubicBezTo>
                    <a:pt x="394" y="454"/>
                    <a:pt x="393" y="453"/>
                    <a:pt x="393" y="453"/>
                  </a:cubicBezTo>
                  <a:cubicBezTo>
                    <a:pt x="394" y="452"/>
                    <a:pt x="395" y="450"/>
                    <a:pt x="394" y="449"/>
                  </a:cubicBezTo>
                  <a:cubicBezTo>
                    <a:pt x="394" y="448"/>
                    <a:pt x="393" y="448"/>
                    <a:pt x="393" y="448"/>
                  </a:cubicBezTo>
                  <a:cubicBezTo>
                    <a:pt x="393" y="447"/>
                    <a:pt x="393" y="447"/>
                    <a:pt x="392" y="447"/>
                  </a:cubicBezTo>
                  <a:cubicBezTo>
                    <a:pt x="392" y="446"/>
                    <a:pt x="393" y="446"/>
                    <a:pt x="393" y="445"/>
                  </a:cubicBezTo>
                  <a:cubicBezTo>
                    <a:pt x="393" y="444"/>
                    <a:pt x="393" y="444"/>
                    <a:pt x="393" y="443"/>
                  </a:cubicBezTo>
                  <a:cubicBezTo>
                    <a:pt x="393" y="443"/>
                    <a:pt x="393" y="443"/>
                    <a:pt x="393" y="443"/>
                  </a:cubicBezTo>
                  <a:cubicBezTo>
                    <a:pt x="393" y="441"/>
                    <a:pt x="393" y="441"/>
                    <a:pt x="393" y="441"/>
                  </a:cubicBezTo>
                  <a:cubicBezTo>
                    <a:pt x="393" y="441"/>
                    <a:pt x="394" y="440"/>
                    <a:pt x="394" y="440"/>
                  </a:cubicBezTo>
                  <a:cubicBezTo>
                    <a:pt x="394" y="439"/>
                    <a:pt x="393" y="438"/>
                    <a:pt x="393" y="438"/>
                  </a:cubicBezTo>
                  <a:cubicBezTo>
                    <a:pt x="394" y="437"/>
                    <a:pt x="394" y="437"/>
                    <a:pt x="395" y="436"/>
                  </a:cubicBezTo>
                  <a:cubicBezTo>
                    <a:pt x="395" y="435"/>
                    <a:pt x="394" y="431"/>
                    <a:pt x="394" y="430"/>
                  </a:cubicBezTo>
                  <a:cubicBezTo>
                    <a:pt x="394" y="430"/>
                    <a:pt x="394" y="430"/>
                    <a:pt x="394" y="429"/>
                  </a:cubicBezTo>
                  <a:cubicBezTo>
                    <a:pt x="394" y="429"/>
                    <a:pt x="394" y="429"/>
                    <a:pt x="395" y="429"/>
                  </a:cubicBezTo>
                  <a:cubicBezTo>
                    <a:pt x="395" y="428"/>
                    <a:pt x="396" y="427"/>
                    <a:pt x="396" y="427"/>
                  </a:cubicBezTo>
                  <a:cubicBezTo>
                    <a:pt x="396" y="425"/>
                    <a:pt x="395" y="425"/>
                    <a:pt x="395" y="423"/>
                  </a:cubicBezTo>
                  <a:cubicBezTo>
                    <a:pt x="395" y="423"/>
                    <a:pt x="395" y="422"/>
                    <a:pt x="395" y="422"/>
                  </a:cubicBezTo>
                  <a:cubicBezTo>
                    <a:pt x="395" y="421"/>
                    <a:pt x="394" y="420"/>
                    <a:pt x="394" y="420"/>
                  </a:cubicBezTo>
                  <a:cubicBezTo>
                    <a:pt x="394" y="419"/>
                    <a:pt x="394" y="419"/>
                    <a:pt x="395" y="419"/>
                  </a:cubicBezTo>
                  <a:cubicBezTo>
                    <a:pt x="395" y="418"/>
                    <a:pt x="394" y="418"/>
                    <a:pt x="394" y="418"/>
                  </a:cubicBezTo>
                  <a:cubicBezTo>
                    <a:pt x="395" y="417"/>
                    <a:pt x="395" y="417"/>
                    <a:pt x="395" y="416"/>
                  </a:cubicBezTo>
                  <a:cubicBezTo>
                    <a:pt x="395" y="414"/>
                    <a:pt x="394" y="414"/>
                    <a:pt x="395" y="413"/>
                  </a:cubicBezTo>
                  <a:cubicBezTo>
                    <a:pt x="395" y="412"/>
                    <a:pt x="394" y="410"/>
                    <a:pt x="395" y="409"/>
                  </a:cubicBezTo>
                  <a:cubicBezTo>
                    <a:pt x="395" y="407"/>
                    <a:pt x="397" y="407"/>
                    <a:pt x="397" y="406"/>
                  </a:cubicBezTo>
                  <a:cubicBezTo>
                    <a:pt x="399" y="403"/>
                    <a:pt x="396" y="401"/>
                    <a:pt x="395" y="400"/>
                  </a:cubicBezTo>
                  <a:cubicBezTo>
                    <a:pt x="395" y="399"/>
                    <a:pt x="395" y="398"/>
                    <a:pt x="395" y="398"/>
                  </a:cubicBezTo>
                  <a:cubicBezTo>
                    <a:pt x="395" y="397"/>
                    <a:pt x="395" y="396"/>
                    <a:pt x="395" y="396"/>
                  </a:cubicBezTo>
                  <a:cubicBezTo>
                    <a:pt x="395" y="394"/>
                    <a:pt x="395" y="392"/>
                    <a:pt x="394" y="392"/>
                  </a:cubicBezTo>
                  <a:cubicBezTo>
                    <a:pt x="394" y="392"/>
                    <a:pt x="394" y="392"/>
                    <a:pt x="394" y="391"/>
                  </a:cubicBezTo>
                  <a:cubicBezTo>
                    <a:pt x="394" y="391"/>
                    <a:pt x="394" y="391"/>
                    <a:pt x="394" y="391"/>
                  </a:cubicBezTo>
                  <a:cubicBezTo>
                    <a:pt x="395" y="391"/>
                    <a:pt x="394" y="391"/>
                    <a:pt x="395" y="390"/>
                  </a:cubicBezTo>
                  <a:cubicBezTo>
                    <a:pt x="395" y="390"/>
                    <a:pt x="395" y="389"/>
                    <a:pt x="395" y="389"/>
                  </a:cubicBezTo>
                  <a:cubicBezTo>
                    <a:pt x="396" y="388"/>
                    <a:pt x="396" y="388"/>
                    <a:pt x="396" y="387"/>
                  </a:cubicBezTo>
                  <a:cubicBezTo>
                    <a:pt x="396" y="387"/>
                    <a:pt x="397" y="386"/>
                    <a:pt x="397" y="385"/>
                  </a:cubicBezTo>
                  <a:cubicBezTo>
                    <a:pt x="397" y="384"/>
                    <a:pt x="397" y="384"/>
                    <a:pt x="397" y="384"/>
                  </a:cubicBezTo>
                  <a:cubicBezTo>
                    <a:pt x="397" y="383"/>
                    <a:pt x="396" y="382"/>
                    <a:pt x="395" y="381"/>
                  </a:cubicBezTo>
                  <a:cubicBezTo>
                    <a:pt x="395" y="381"/>
                    <a:pt x="395" y="381"/>
                    <a:pt x="394" y="380"/>
                  </a:cubicBezTo>
                  <a:cubicBezTo>
                    <a:pt x="394" y="380"/>
                    <a:pt x="393" y="377"/>
                    <a:pt x="393" y="377"/>
                  </a:cubicBezTo>
                  <a:cubicBezTo>
                    <a:pt x="394" y="376"/>
                    <a:pt x="394" y="376"/>
                    <a:pt x="394" y="375"/>
                  </a:cubicBezTo>
                  <a:cubicBezTo>
                    <a:pt x="394" y="375"/>
                    <a:pt x="393" y="374"/>
                    <a:pt x="393" y="374"/>
                  </a:cubicBezTo>
                  <a:cubicBezTo>
                    <a:pt x="393" y="374"/>
                    <a:pt x="393" y="373"/>
                    <a:pt x="394" y="373"/>
                  </a:cubicBezTo>
                  <a:cubicBezTo>
                    <a:pt x="394" y="373"/>
                    <a:pt x="394" y="372"/>
                    <a:pt x="394" y="372"/>
                  </a:cubicBezTo>
                  <a:cubicBezTo>
                    <a:pt x="394" y="371"/>
                    <a:pt x="394" y="370"/>
                    <a:pt x="394" y="370"/>
                  </a:cubicBezTo>
                  <a:cubicBezTo>
                    <a:pt x="394" y="370"/>
                    <a:pt x="394" y="369"/>
                    <a:pt x="394" y="369"/>
                  </a:cubicBezTo>
                  <a:cubicBezTo>
                    <a:pt x="394" y="368"/>
                    <a:pt x="393" y="367"/>
                    <a:pt x="393" y="366"/>
                  </a:cubicBezTo>
                  <a:cubicBezTo>
                    <a:pt x="393" y="364"/>
                    <a:pt x="393" y="365"/>
                    <a:pt x="392" y="364"/>
                  </a:cubicBezTo>
                  <a:cubicBezTo>
                    <a:pt x="392" y="362"/>
                    <a:pt x="393" y="361"/>
                    <a:pt x="392" y="360"/>
                  </a:cubicBezTo>
                  <a:cubicBezTo>
                    <a:pt x="392" y="360"/>
                    <a:pt x="392" y="360"/>
                    <a:pt x="392" y="359"/>
                  </a:cubicBezTo>
                  <a:cubicBezTo>
                    <a:pt x="391" y="358"/>
                    <a:pt x="392" y="356"/>
                    <a:pt x="393" y="356"/>
                  </a:cubicBezTo>
                  <a:cubicBezTo>
                    <a:pt x="393" y="353"/>
                    <a:pt x="392" y="354"/>
                    <a:pt x="391" y="353"/>
                  </a:cubicBezTo>
                  <a:cubicBezTo>
                    <a:pt x="391" y="352"/>
                    <a:pt x="391" y="352"/>
                    <a:pt x="391" y="351"/>
                  </a:cubicBezTo>
                  <a:cubicBezTo>
                    <a:pt x="391" y="351"/>
                    <a:pt x="391" y="351"/>
                    <a:pt x="391" y="351"/>
                  </a:cubicBezTo>
                  <a:cubicBezTo>
                    <a:pt x="390" y="350"/>
                    <a:pt x="391" y="349"/>
                    <a:pt x="391" y="348"/>
                  </a:cubicBezTo>
                  <a:cubicBezTo>
                    <a:pt x="391" y="348"/>
                    <a:pt x="391" y="348"/>
                    <a:pt x="390" y="347"/>
                  </a:cubicBezTo>
                  <a:cubicBezTo>
                    <a:pt x="390" y="346"/>
                    <a:pt x="390" y="346"/>
                    <a:pt x="390" y="346"/>
                  </a:cubicBezTo>
                  <a:cubicBezTo>
                    <a:pt x="390" y="345"/>
                    <a:pt x="390" y="345"/>
                    <a:pt x="389" y="344"/>
                  </a:cubicBezTo>
                  <a:cubicBezTo>
                    <a:pt x="389" y="344"/>
                    <a:pt x="390" y="344"/>
                    <a:pt x="390" y="343"/>
                  </a:cubicBezTo>
                  <a:cubicBezTo>
                    <a:pt x="389" y="343"/>
                    <a:pt x="389" y="342"/>
                    <a:pt x="388" y="342"/>
                  </a:cubicBezTo>
                  <a:cubicBezTo>
                    <a:pt x="388" y="341"/>
                    <a:pt x="388" y="341"/>
                    <a:pt x="389" y="341"/>
                  </a:cubicBezTo>
                  <a:cubicBezTo>
                    <a:pt x="389" y="340"/>
                    <a:pt x="388" y="339"/>
                    <a:pt x="388" y="338"/>
                  </a:cubicBezTo>
                  <a:cubicBezTo>
                    <a:pt x="387" y="337"/>
                    <a:pt x="389" y="336"/>
                    <a:pt x="387" y="336"/>
                  </a:cubicBezTo>
                  <a:cubicBezTo>
                    <a:pt x="387" y="335"/>
                    <a:pt x="389" y="333"/>
                    <a:pt x="388" y="332"/>
                  </a:cubicBezTo>
                  <a:cubicBezTo>
                    <a:pt x="387" y="331"/>
                    <a:pt x="387" y="331"/>
                    <a:pt x="387" y="331"/>
                  </a:cubicBezTo>
                  <a:cubicBezTo>
                    <a:pt x="387" y="330"/>
                    <a:pt x="389" y="328"/>
                    <a:pt x="389" y="325"/>
                  </a:cubicBezTo>
                  <a:cubicBezTo>
                    <a:pt x="388" y="322"/>
                    <a:pt x="386" y="322"/>
                    <a:pt x="385" y="320"/>
                  </a:cubicBezTo>
                  <a:cubicBezTo>
                    <a:pt x="385" y="320"/>
                    <a:pt x="384" y="320"/>
                    <a:pt x="384" y="319"/>
                  </a:cubicBezTo>
                  <a:cubicBezTo>
                    <a:pt x="384" y="319"/>
                    <a:pt x="384" y="318"/>
                    <a:pt x="384" y="317"/>
                  </a:cubicBezTo>
                  <a:cubicBezTo>
                    <a:pt x="384" y="316"/>
                    <a:pt x="383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4"/>
                  </a:cubicBezTo>
                  <a:cubicBezTo>
                    <a:pt x="382" y="314"/>
                    <a:pt x="382" y="314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4"/>
                    <a:pt x="382" y="314"/>
                    <a:pt x="382" y="314"/>
                  </a:cubicBezTo>
                  <a:cubicBezTo>
                    <a:pt x="382" y="314"/>
                    <a:pt x="382" y="314"/>
                    <a:pt x="382" y="315"/>
                  </a:cubicBezTo>
                  <a:cubicBezTo>
                    <a:pt x="381" y="314"/>
                    <a:pt x="382" y="313"/>
                    <a:pt x="382" y="312"/>
                  </a:cubicBezTo>
                  <a:cubicBezTo>
                    <a:pt x="382" y="310"/>
                    <a:pt x="382" y="310"/>
                    <a:pt x="382" y="310"/>
                  </a:cubicBezTo>
                  <a:cubicBezTo>
                    <a:pt x="382" y="310"/>
                    <a:pt x="383" y="309"/>
                    <a:pt x="383" y="307"/>
                  </a:cubicBezTo>
                  <a:cubicBezTo>
                    <a:pt x="382" y="306"/>
                    <a:pt x="380" y="304"/>
                    <a:pt x="379" y="304"/>
                  </a:cubicBezTo>
                  <a:cubicBezTo>
                    <a:pt x="379" y="302"/>
                    <a:pt x="381" y="300"/>
                    <a:pt x="380" y="298"/>
                  </a:cubicBezTo>
                  <a:cubicBezTo>
                    <a:pt x="379" y="297"/>
                    <a:pt x="378" y="296"/>
                    <a:pt x="377" y="295"/>
                  </a:cubicBezTo>
                  <a:cubicBezTo>
                    <a:pt x="377" y="295"/>
                    <a:pt x="377" y="294"/>
                    <a:pt x="377" y="293"/>
                  </a:cubicBezTo>
                  <a:cubicBezTo>
                    <a:pt x="376" y="292"/>
                    <a:pt x="375" y="292"/>
                    <a:pt x="374" y="291"/>
                  </a:cubicBezTo>
                  <a:cubicBezTo>
                    <a:pt x="374" y="290"/>
                    <a:pt x="375" y="289"/>
                    <a:pt x="376" y="288"/>
                  </a:cubicBezTo>
                  <a:cubicBezTo>
                    <a:pt x="376" y="286"/>
                    <a:pt x="374" y="283"/>
                    <a:pt x="374" y="283"/>
                  </a:cubicBezTo>
                  <a:cubicBezTo>
                    <a:pt x="373" y="283"/>
                    <a:pt x="373" y="282"/>
                    <a:pt x="372" y="282"/>
                  </a:cubicBezTo>
                  <a:cubicBezTo>
                    <a:pt x="372" y="281"/>
                    <a:pt x="372" y="281"/>
                    <a:pt x="372" y="280"/>
                  </a:cubicBezTo>
                  <a:cubicBezTo>
                    <a:pt x="371" y="279"/>
                    <a:pt x="372" y="278"/>
                    <a:pt x="372" y="276"/>
                  </a:cubicBezTo>
                  <a:cubicBezTo>
                    <a:pt x="371" y="273"/>
                    <a:pt x="370" y="272"/>
                    <a:pt x="367" y="271"/>
                  </a:cubicBezTo>
                  <a:cubicBezTo>
                    <a:pt x="367" y="267"/>
                    <a:pt x="368" y="266"/>
                    <a:pt x="365" y="264"/>
                  </a:cubicBezTo>
                  <a:cubicBezTo>
                    <a:pt x="365" y="261"/>
                    <a:pt x="364" y="261"/>
                    <a:pt x="362" y="260"/>
                  </a:cubicBezTo>
                  <a:cubicBezTo>
                    <a:pt x="361" y="257"/>
                    <a:pt x="362" y="256"/>
                    <a:pt x="359" y="255"/>
                  </a:cubicBezTo>
                  <a:cubicBezTo>
                    <a:pt x="359" y="254"/>
                    <a:pt x="360" y="253"/>
                    <a:pt x="359" y="252"/>
                  </a:cubicBezTo>
                  <a:cubicBezTo>
                    <a:pt x="359" y="252"/>
                    <a:pt x="359" y="252"/>
                    <a:pt x="358" y="251"/>
                  </a:cubicBezTo>
                  <a:cubicBezTo>
                    <a:pt x="358" y="249"/>
                    <a:pt x="358" y="249"/>
                    <a:pt x="358" y="249"/>
                  </a:cubicBezTo>
                  <a:cubicBezTo>
                    <a:pt x="358" y="247"/>
                    <a:pt x="357" y="247"/>
                    <a:pt x="356" y="246"/>
                  </a:cubicBezTo>
                  <a:cubicBezTo>
                    <a:pt x="356" y="245"/>
                    <a:pt x="356" y="244"/>
                    <a:pt x="356" y="243"/>
                  </a:cubicBezTo>
                  <a:cubicBezTo>
                    <a:pt x="356" y="243"/>
                    <a:pt x="355" y="242"/>
                    <a:pt x="354" y="242"/>
                  </a:cubicBezTo>
                  <a:cubicBezTo>
                    <a:pt x="353" y="240"/>
                    <a:pt x="352" y="239"/>
                    <a:pt x="351" y="237"/>
                  </a:cubicBezTo>
                  <a:cubicBezTo>
                    <a:pt x="351" y="237"/>
                    <a:pt x="350" y="237"/>
                    <a:pt x="350" y="236"/>
                  </a:cubicBezTo>
                  <a:cubicBezTo>
                    <a:pt x="349" y="236"/>
                    <a:pt x="350" y="235"/>
                    <a:pt x="350" y="235"/>
                  </a:cubicBezTo>
                  <a:cubicBezTo>
                    <a:pt x="349" y="234"/>
                    <a:pt x="348" y="234"/>
                    <a:pt x="348" y="233"/>
                  </a:cubicBezTo>
                  <a:cubicBezTo>
                    <a:pt x="348" y="233"/>
                    <a:pt x="348" y="232"/>
                    <a:pt x="348" y="232"/>
                  </a:cubicBezTo>
                  <a:cubicBezTo>
                    <a:pt x="349" y="230"/>
                    <a:pt x="347" y="228"/>
                    <a:pt x="346" y="227"/>
                  </a:cubicBezTo>
                  <a:cubicBezTo>
                    <a:pt x="345" y="227"/>
                    <a:pt x="345" y="227"/>
                    <a:pt x="344" y="227"/>
                  </a:cubicBezTo>
                  <a:cubicBezTo>
                    <a:pt x="344" y="227"/>
                    <a:pt x="343" y="226"/>
                    <a:pt x="343" y="226"/>
                  </a:cubicBezTo>
                  <a:cubicBezTo>
                    <a:pt x="343" y="225"/>
                    <a:pt x="343" y="224"/>
                    <a:pt x="343" y="224"/>
                  </a:cubicBezTo>
                  <a:cubicBezTo>
                    <a:pt x="343" y="223"/>
                    <a:pt x="342" y="223"/>
                    <a:pt x="341" y="222"/>
                  </a:cubicBezTo>
                  <a:cubicBezTo>
                    <a:pt x="341" y="222"/>
                    <a:pt x="341" y="221"/>
                    <a:pt x="341" y="221"/>
                  </a:cubicBezTo>
                  <a:cubicBezTo>
                    <a:pt x="341" y="221"/>
                    <a:pt x="340" y="220"/>
                    <a:pt x="340" y="220"/>
                  </a:cubicBezTo>
                  <a:cubicBezTo>
                    <a:pt x="340" y="219"/>
                    <a:pt x="341" y="218"/>
                    <a:pt x="340" y="217"/>
                  </a:cubicBezTo>
                  <a:cubicBezTo>
                    <a:pt x="340" y="216"/>
                    <a:pt x="339" y="216"/>
                    <a:pt x="338" y="215"/>
                  </a:cubicBezTo>
                  <a:cubicBezTo>
                    <a:pt x="338" y="215"/>
                    <a:pt x="338" y="214"/>
                    <a:pt x="338" y="214"/>
                  </a:cubicBezTo>
                  <a:cubicBezTo>
                    <a:pt x="337" y="214"/>
                    <a:pt x="337" y="213"/>
                    <a:pt x="337" y="213"/>
                  </a:cubicBezTo>
                  <a:cubicBezTo>
                    <a:pt x="336" y="212"/>
                    <a:pt x="336" y="212"/>
                    <a:pt x="336" y="212"/>
                  </a:cubicBezTo>
                  <a:cubicBezTo>
                    <a:pt x="335" y="211"/>
                    <a:pt x="334" y="211"/>
                    <a:pt x="334" y="210"/>
                  </a:cubicBezTo>
                  <a:cubicBezTo>
                    <a:pt x="333" y="210"/>
                    <a:pt x="333" y="210"/>
                    <a:pt x="333" y="210"/>
                  </a:cubicBezTo>
                  <a:cubicBezTo>
                    <a:pt x="333" y="209"/>
                    <a:pt x="332" y="209"/>
                    <a:pt x="332" y="209"/>
                  </a:cubicBezTo>
                  <a:cubicBezTo>
                    <a:pt x="332" y="207"/>
                    <a:pt x="332" y="207"/>
                    <a:pt x="332" y="207"/>
                  </a:cubicBezTo>
                  <a:cubicBezTo>
                    <a:pt x="332" y="205"/>
                    <a:pt x="330" y="205"/>
                    <a:pt x="329" y="204"/>
                  </a:cubicBezTo>
                  <a:cubicBezTo>
                    <a:pt x="329" y="199"/>
                    <a:pt x="328" y="200"/>
                    <a:pt x="325" y="199"/>
                  </a:cubicBezTo>
                  <a:cubicBezTo>
                    <a:pt x="325" y="198"/>
                    <a:pt x="325" y="197"/>
                    <a:pt x="324" y="196"/>
                  </a:cubicBezTo>
                  <a:cubicBezTo>
                    <a:pt x="324" y="195"/>
                    <a:pt x="323" y="195"/>
                    <a:pt x="323" y="195"/>
                  </a:cubicBezTo>
                  <a:cubicBezTo>
                    <a:pt x="323" y="194"/>
                    <a:pt x="323" y="194"/>
                    <a:pt x="323" y="194"/>
                  </a:cubicBezTo>
                  <a:cubicBezTo>
                    <a:pt x="322" y="193"/>
                    <a:pt x="321" y="193"/>
                    <a:pt x="320" y="192"/>
                  </a:cubicBezTo>
                  <a:cubicBezTo>
                    <a:pt x="320" y="190"/>
                    <a:pt x="319" y="189"/>
                    <a:pt x="318" y="188"/>
                  </a:cubicBezTo>
                  <a:cubicBezTo>
                    <a:pt x="318" y="188"/>
                    <a:pt x="317" y="188"/>
                    <a:pt x="317" y="188"/>
                  </a:cubicBezTo>
                  <a:cubicBezTo>
                    <a:pt x="316" y="187"/>
                    <a:pt x="316" y="185"/>
                    <a:pt x="315" y="185"/>
                  </a:cubicBezTo>
                  <a:cubicBezTo>
                    <a:pt x="315" y="185"/>
                    <a:pt x="314" y="184"/>
                    <a:pt x="313" y="184"/>
                  </a:cubicBezTo>
                  <a:cubicBezTo>
                    <a:pt x="313" y="183"/>
                    <a:pt x="313" y="182"/>
                    <a:pt x="312" y="181"/>
                  </a:cubicBezTo>
                  <a:cubicBezTo>
                    <a:pt x="312" y="181"/>
                    <a:pt x="311" y="181"/>
                    <a:pt x="310" y="180"/>
                  </a:cubicBezTo>
                  <a:cubicBezTo>
                    <a:pt x="308" y="176"/>
                    <a:pt x="307" y="174"/>
                    <a:pt x="302" y="172"/>
                  </a:cubicBezTo>
                  <a:cubicBezTo>
                    <a:pt x="302" y="171"/>
                    <a:pt x="302" y="171"/>
                    <a:pt x="301" y="170"/>
                  </a:cubicBezTo>
                  <a:cubicBezTo>
                    <a:pt x="301" y="170"/>
                    <a:pt x="300" y="170"/>
                    <a:pt x="300" y="170"/>
                  </a:cubicBezTo>
                  <a:cubicBezTo>
                    <a:pt x="298" y="167"/>
                    <a:pt x="298" y="166"/>
                    <a:pt x="295" y="165"/>
                  </a:cubicBezTo>
                  <a:cubicBezTo>
                    <a:pt x="295" y="164"/>
                    <a:pt x="295" y="163"/>
                    <a:pt x="295" y="163"/>
                  </a:cubicBezTo>
                  <a:cubicBezTo>
                    <a:pt x="295" y="162"/>
                    <a:pt x="295" y="161"/>
                    <a:pt x="296" y="161"/>
                  </a:cubicBezTo>
                  <a:cubicBezTo>
                    <a:pt x="296" y="160"/>
                    <a:pt x="295" y="159"/>
                    <a:pt x="295" y="159"/>
                  </a:cubicBezTo>
                  <a:cubicBezTo>
                    <a:pt x="295" y="158"/>
                    <a:pt x="296" y="158"/>
                    <a:pt x="296" y="157"/>
                  </a:cubicBezTo>
                  <a:cubicBezTo>
                    <a:pt x="296" y="156"/>
                    <a:pt x="296" y="156"/>
                    <a:pt x="296" y="155"/>
                  </a:cubicBezTo>
                  <a:cubicBezTo>
                    <a:pt x="296" y="153"/>
                    <a:pt x="297" y="152"/>
                    <a:pt x="295" y="151"/>
                  </a:cubicBezTo>
                  <a:cubicBezTo>
                    <a:pt x="296" y="149"/>
                    <a:pt x="300" y="148"/>
                    <a:pt x="301" y="147"/>
                  </a:cubicBezTo>
                  <a:cubicBezTo>
                    <a:pt x="303" y="146"/>
                    <a:pt x="308" y="143"/>
                    <a:pt x="309" y="142"/>
                  </a:cubicBezTo>
                  <a:cubicBezTo>
                    <a:pt x="309" y="141"/>
                    <a:pt x="309" y="140"/>
                    <a:pt x="310" y="140"/>
                  </a:cubicBezTo>
                  <a:cubicBezTo>
                    <a:pt x="310" y="139"/>
                    <a:pt x="311" y="139"/>
                    <a:pt x="312" y="138"/>
                  </a:cubicBezTo>
                  <a:cubicBezTo>
                    <a:pt x="312" y="138"/>
                    <a:pt x="312" y="138"/>
                    <a:pt x="313" y="137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12" y="136"/>
                    <a:pt x="312" y="135"/>
                    <a:pt x="312" y="135"/>
                  </a:cubicBezTo>
                  <a:cubicBezTo>
                    <a:pt x="311" y="134"/>
                    <a:pt x="311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1" y="134"/>
                    <a:pt x="311" y="133"/>
                    <a:pt x="311" y="132"/>
                  </a:cubicBezTo>
                  <a:cubicBezTo>
                    <a:pt x="310" y="132"/>
                    <a:pt x="310" y="131"/>
                    <a:pt x="309" y="131"/>
                  </a:cubicBezTo>
                  <a:cubicBezTo>
                    <a:pt x="309" y="131"/>
                    <a:pt x="308" y="130"/>
                    <a:pt x="308" y="129"/>
                  </a:cubicBezTo>
                  <a:cubicBezTo>
                    <a:pt x="308" y="129"/>
                    <a:pt x="308" y="129"/>
                    <a:pt x="308" y="128"/>
                  </a:cubicBezTo>
                  <a:cubicBezTo>
                    <a:pt x="308" y="128"/>
                    <a:pt x="307" y="127"/>
                    <a:pt x="306" y="127"/>
                  </a:cubicBezTo>
                  <a:cubicBezTo>
                    <a:pt x="306" y="125"/>
                    <a:pt x="307" y="125"/>
                    <a:pt x="308" y="125"/>
                  </a:cubicBezTo>
                  <a:cubicBezTo>
                    <a:pt x="309" y="124"/>
                    <a:pt x="310" y="123"/>
                    <a:pt x="311" y="122"/>
                  </a:cubicBezTo>
                  <a:cubicBezTo>
                    <a:pt x="311" y="122"/>
                    <a:pt x="311" y="122"/>
                    <a:pt x="312" y="122"/>
                  </a:cubicBezTo>
                  <a:cubicBezTo>
                    <a:pt x="313" y="121"/>
                    <a:pt x="313" y="119"/>
                    <a:pt x="314" y="118"/>
                  </a:cubicBezTo>
                  <a:cubicBezTo>
                    <a:pt x="313" y="117"/>
                    <a:pt x="313" y="117"/>
                    <a:pt x="313" y="116"/>
                  </a:cubicBezTo>
                  <a:cubicBezTo>
                    <a:pt x="315" y="114"/>
                    <a:pt x="315" y="111"/>
                    <a:pt x="313" y="109"/>
                  </a:cubicBezTo>
                  <a:cubicBezTo>
                    <a:pt x="313" y="108"/>
                    <a:pt x="314" y="108"/>
                    <a:pt x="314" y="107"/>
                  </a:cubicBezTo>
                  <a:cubicBezTo>
                    <a:pt x="315" y="105"/>
                    <a:pt x="313" y="105"/>
                    <a:pt x="313" y="104"/>
                  </a:cubicBezTo>
                  <a:cubicBezTo>
                    <a:pt x="313" y="103"/>
                    <a:pt x="314" y="103"/>
                    <a:pt x="314" y="102"/>
                  </a:cubicBezTo>
                  <a:cubicBezTo>
                    <a:pt x="315" y="101"/>
                    <a:pt x="314" y="98"/>
                    <a:pt x="313" y="97"/>
                  </a:cubicBezTo>
                  <a:cubicBezTo>
                    <a:pt x="313" y="96"/>
                    <a:pt x="314" y="94"/>
                    <a:pt x="313" y="93"/>
                  </a:cubicBezTo>
                  <a:cubicBezTo>
                    <a:pt x="313" y="93"/>
                    <a:pt x="313" y="93"/>
                    <a:pt x="313" y="92"/>
                  </a:cubicBezTo>
                  <a:cubicBezTo>
                    <a:pt x="313" y="92"/>
                    <a:pt x="313" y="91"/>
                    <a:pt x="313" y="91"/>
                  </a:cubicBezTo>
                  <a:cubicBezTo>
                    <a:pt x="313" y="90"/>
                    <a:pt x="312" y="89"/>
                    <a:pt x="312" y="89"/>
                  </a:cubicBezTo>
                  <a:cubicBezTo>
                    <a:pt x="312" y="87"/>
                    <a:pt x="312" y="87"/>
                    <a:pt x="312" y="87"/>
                  </a:cubicBezTo>
                  <a:cubicBezTo>
                    <a:pt x="311" y="87"/>
                    <a:pt x="311" y="86"/>
                    <a:pt x="310" y="86"/>
                  </a:cubicBezTo>
                  <a:cubicBezTo>
                    <a:pt x="310" y="86"/>
                    <a:pt x="310" y="85"/>
                    <a:pt x="310" y="85"/>
                  </a:cubicBezTo>
                  <a:cubicBezTo>
                    <a:pt x="310" y="85"/>
                    <a:pt x="310" y="85"/>
                    <a:pt x="309" y="84"/>
                  </a:cubicBezTo>
                  <a:cubicBezTo>
                    <a:pt x="309" y="84"/>
                    <a:pt x="309" y="84"/>
                    <a:pt x="309" y="83"/>
                  </a:cubicBezTo>
                  <a:cubicBezTo>
                    <a:pt x="309" y="83"/>
                    <a:pt x="308" y="83"/>
                    <a:pt x="308" y="83"/>
                  </a:cubicBezTo>
                  <a:cubicBezTo>
                    <a:pt x="308" y="82"/>
                    <a:pt x="308" y="79"/>
                    <a:pt x="308" y="78"/>
                  </a:cubicBezTo>
                  <a:cubicBezTo>
                    <a:pt x="308" y="76"/>
                    <a:pt x="308" y="72"/>
                    <a:pt x="308" y="71"/>
                  </a:cubicBezTo>
                  <a:cubicBezTo>
                    <a:pt x="308" y="70"/>
                    <a:pt x="309" y="68"/>
                    <a:pt x="309" y="67"/>
                  </a:cubicBezTo>
                  <a:cubicBezTo>
                    <a:pt x="308" y="66"/>
                    <a:pt x="309" y="64"/>
                    <a:pt x="308" y="63"/>
                  </a:cubicBezTo>
                  <a:cubicBezTo>
                    <a:pt x="307" y="58"/>
                    <a:pt x="308" y="54"/>
                    <a:pt x="308" y="49"/>
                  </a:cubicBezTo>
                  <a:cubicBezTo>
                    <a:pt x="307" y="49"/>
                    <a:pt x="308" y="48"/>
                    <a:pt x="308" y="47"/>
                  </a:cubicBezTo>
                  <a:cubicBezTo>
                    <a:pt x="308" y="47"/>
                    <a:pt x="307" y="46"/>
                    <a:pt x="307" y="46"/>
                  </a:cubicBezTo>
                  <a:cubicBezTo>
                    <a:pt x="307" y="44"/>
                    <a:pt x="307" y="44"/>
                    <a:pt x="307" y="44"/>
                  </a:cubicBezTo>
                  <a:cubicBezTo>
                    <a:pt x="307" y="43"/>
                    <a:pt x="307" y="41"/>
                    <a:pt x="307" y="40"/>
                  </a:cubicBezTo>
                  <a:cubicBezTo>
                    <a:pt x="306" y="38"/>
                    <a:pt x="306" y="36"/>
                    <a:pt x="305" y="34"/>
                  </a:cubicBezTo>
                  <a:cubicBezTo>
                    <a:pt x="305" y="34"/>
                    <a:pt x="306" y="33"/>
                    <a:pt x="306" y="33"/>
                  </a:cubicBezTo>
                  <a:cubicBezTo>
                    <a:pt x="306" y="31"/>
                    <a:pt x="305" y="30"/>
                    <a:pt x="305" y="29"/>
                  </a:cubicBezTo>
                  <a:cubicBezTo>
                    <a:pt x="305" y="29"/>
                    <a:pt x="305" y="28"/>
                    <a:pt x="305" y="27"/>
                  </a:cubicBezTo>
                  <a:cubicBezTo>
                    <a:pt x="305" y="27"/>
                    <a:pt x="303" y="25"/>
                    <a:pt x="303" y="25"/>
                  </a:cubicBezTo>
                  <a:cubicBezTo>
                    <a:pt x="303" y="25"/>
                    <a:pt x="303" y="25"/>
                    <a:pt x="303" y="25"/>
                  </a:cubicBezTo>
                  <a:cubicBezTo>
                    <a:pt x="302" y="24"/>
                    <a:pt x="302" y="23"/>
                    <a:pt x="302" y="23"/>
                  </a:cubicBezTo>
                  <a:cubicBezTo>
                    <a:pt x="301" y="22"/>
                    <a:pt x="301" y="23"/>
                    <a:pt x="300" y="22"/>
                  </a:cubicBezTo>
                  <a:cubicBezTo>
                    <a:pt x="300" y="22"/>
                    <a:pt x="299" y="20"/>
                    <a:pt x="298" y="20"/>
                  </a:cubicBezTo>
                  <a:cubicBezTo>
                    <a:pt x="297" y="20"/>
                    <a:pt x="297" y="20"/>
                    <a:pt x="297" y="20"/>
                  </a:cubicBezTo>
                  <a:cubicBezTo>
                    <a:pt x="297" y="20"/>
                    <a:pt x="296" y="19"/>
                    <a:pt x="296" y="19"/>
                  </a:cubicBezTo>
                  <a:cubicBezTo>
                    <a:pt x="295" y="18"/>
                    <a:pt x="295" y="17"/>
                    <a:pt x="295" y="17"/>
                  </a:cubicBezTo>
                  <a:cubicBezTo>
                    <a:pt x="294" y="17"/>
                    <a:pt x="294" y="17"/>
                    <a:pt x="293" y="17"/>
                  </a:cubicBezTo>
                  <a:cubicBezTo>
                    <a:pt x="292" y="16"/>
                    <a:pt x="292" y="15"/>
                    <a:pt x="291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89" y="15"/>
                    <a:pt x="289" y="14"/>
                    <a:pt x="289" y="14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4"/>
                    <a:pt x="285" y="13"/>
                    <a:pt x="284" y="12"/>
                  </a:cubicBezTo>
                  <a:cubicBezTo>
                    <a:pt x="283" y="12"/>
                    <a:pt x="282" y="12"/>
                    <a:pt x="282" y="12"/>
                  </a:cubicBezTo>
                  <a:cubicBezTo>
                    <a:pt x="281" y="12"/>
                    <a:pt x="280" y="11"/>
                    <a:pt x="280" y="11"/>
                  </a:cubicBezTo>
                  <a:cubicBezTo>
                    <a:pt x="279" y="11"/>
                    <a:pt x="279" y="11"/>
                    <a:pt x="278" y="11"/>
                  </a:cubicBezTo>
                  <a:cubicBezTo>
                    <a:pt x="278" y="11"/>
                    <a:pt x="277" y="10"/>
                    <a:pt x="277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6" y="10"/>
                    <a:pt x="276" y="9"/>
                    <a:pt x="275" y="9"/>
                  </a:cubicBezTo>
                  <a:cubicBezTo>
                    <a:pt x="274" y="9"/>
                    <a:pt x="274" y="10"/>
                    <a:pt x="273" y="9"/>
                  </a:cubicBezTo>
                  <a:cubicBezTo>
                    <a:pt x="271" y="9"/>
                    <a:pt x="270" y="9"/>
                    <a:pt x="269" y="8"/>
                  </a:cubicBezTo>
                  <a:cubicBezTo>
                    <a:pt x="268" y="8"/>
                    <a:pt x="268" y="8"/>
                    <a:pt x="268" y="8"/>
                  </a:cubicBezTo>
                  <a:cubicBezTo>
                    <a:pt x="267" y="8"/>
                    <a:pt x="266" y="7"/>
                    <a:pt x="265" y="7"/>
                  </a:cubicBezTo>
                  <a:cubicBezTo>
                    <a:pt x="264" y="6"/>
                    <a:pt x="263" y="8"/>
                    <a:pt x="261" y="7"/>
                  </a:cubicBezTo>
                  <a:cubicBezTo>
                    <a:pt x="260" y="7"/>
                    <a:pt x="260" y="6"/>
                    <a:pt x="259" y="5"/>
                  </a:cubicBezTo>
                  <a:cubicBezTo>
                    <a:pt x="257" y="5"/>
                    <a:pt x="257" y="6"/>
                    <a:pt x="256" y="6"/>
                  </a:cubicBezTo>
                  <a:cubicBezTo>
                    <a:pt x="255" y="6"/>
                    <a:pt x="254" y="6"/>
                    <a:pt x="253" y="6"/>
                  </a:cubicBezTo>
                  <a:cubicBezTo>
                    <a:pt x="253" y="6"/>
                    <a:pt x="252" y="5"/>
                    <a:pt x="252" y="5"/>
                  </a:cubicBezTo>
                  <a:cubicBezTo>
                    <a:pt x="251" y="5"/>
                    <a:pt x="251" y="5"/>
                    <a:pt x="250" y="5"/>
                  </a:cubicBezTo>
                  <a:cubicBezTo>
                    <a:pt x="250" y="5"/>
                    <a:pt x="249" y="5"/>
                    <a:pt x="249" y="5"/>
                  </a:cubicBezTo>
                  <a:cubicBezTo>
                    <a:pt x="248" y="4"/>
                    <a:pt x="248" y="5"/>
                    <a:pt x="247" y="5"/>
                  </a:cubicBezTo>
                  <a:cubicBezTo>
                    <a:pt x="247" y="5"/>
                    <a:pt x="246" y="5"/>
                    <a:pt x="246" y="5"/>
                  </a:cubicBezTo>
                  <a:cubicBezTo>
                    <a:pt x="246" y="5"/>
                    <a:pt x="246" y="4"/>
                    <a:pt x="245" y="4"/>
                  </a:cubicBezTo>
                  <a:cubicBezTo>
                    <a:pt x="245" y="4"/>
                    <a:pt x="244" y="5"/>
                    <a:pt x="243" y="4"/>
                  </a:cubicBezTo>
                  <a:cubicBezTo>
                    <a:pt x="242" y="4"/>
                    <a:pt x="242" y="4"/>
                    <a:pt x="242" y="3"/>
                  </a:cubicBezTo>
                  <a:cubicBezTo>
                    <a:pt x="241" y="3"/>
                    <a:pt x="240" y="4"/>
                    <a:pt x="239" y="4"/>
                  </a:cubicBezTo>
                  <a:cubicBezTo>
                    <a:pt x="238" y="4"/>
                    <a:pt x="236" y="4"/>
                    <a:pt x="235" y="3"/>
                  </a:cubicBezTo>
                  <a:cubicBezTo>
                    <a:pt x="235" y="3"/>
                    <a:pt x="234" y="3"/>
                    <a:pt x="234" y="3"/>
                  </a:cubicBezTo>
                  <a:cubicBezTo>
                    <a:pt x="233" y="2"/>
                    <a:pt x="232" y="4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3"/>
                    <a:pt x="229" y="3"/>
                  </a:cubicBezTo>
                  <a:cubicBezTo>
                    <a:pt x="228" y="3"/>
                    <a:pt x="226" y="2"/>
                    <a:pt x="225" y="2"/>
                  </a:cubicBezTo>
                  <a:cubicBezTo>
                    <a:pt x="225" y="2"/>
                    <a:pt x="224" y="3"/>
                    <a:pt x="224" y="3"/>
                  </a:cubicBezTo>
                  <a:cubicBezTo>
                    <a:pt x="224" y="3"/>
                    <a:pt x="223" y="3"/>
                    <a:pt x="222" y="3"/>
                  </a:cubicBezTo>
                  <a:cubicBezTo>
                    <a:pt x="222" y="2"/>
                    <a:pt x="222" y="2"/>
                    <a:pt x="221" y="2"/>
                  </a:cubicBezTo>
                  <a:cubicBezTo>
                    <a:pt x="220" y="2"/>
                    <a:pt x="219" y="3"/>
                    <a:pt x="218" y="2"/>
                  </a:cubicBezTo>
                  <a:cubicBezTo>
                    <a:pt x="217" y="2"/>
                    <a:pt x="216" y="1"/>
                    <a:pt x="215" y="1"/>
                  </a:cubicBezTo>
                  <a:cubicBezTo>
                    <a:pt x="214" y="1"/>
                    <a:pt x="213" y="2"/>
                    <a:pt x="212" y="2"/>
                  </a:cubicBezTo>
                  <a:cubicBezTo>
                    <a:pt x="212" y="2"/>
                    <a:pt x="211" y="2"/>
                    <a:pt x="210" y="2"/>
                  </a:cubicBezTo>
                  <a:cubicBezTo>
                    <a:pt x="209" y="1"/>
                    <a:pt x="209" y="2"/>
                    <a:pt x="208" y="2"/>
                  </a:cubicBezTo>
                  <a:cubicBezTo>
                    <a:pt x="207" y="2"/>
                    <a:pt x="207" y="1"/>
                    <a:pt x="207" y="1"/>
                  </a:cubicBezTo>
                  <a:cubicBezTo>
                    <a:pt x="205" y="0"/>
                    <a:pt x="203" y="1"/>
                    <a:pt x="202" y="2"/>
                  </a:cubicBezTo>
                  <a:cubicBezTo>
                    <a:pt x="202" y="2"/>
                    <a:pt x="201" y="1"/>
                    <a:pt x="200" y="1"/>
                  </a:cubicBezTo>
                  <a:cubicBezTo>
                    <a:pt x="199" y="2"/>
                    <a:pt x="198" y="2"/>
                    <a:pt x="196" y="2"/>
                  </a:cubicBezTo>
                  <a:cubicBezTo>
                    <a:pt x="196" y="2"/>
                    <a:pt x="195" y="1"/>
                    <a:pt x="194" y="1"/>
                  </a:cubicBezTo>
                  <a:cubicBezTo>
                    <a:pt x="194" y="1"/>
                    <a:pt x="194" y="2"/>
                    <a:pt x="194" y="2"/>
                  </a:cubicBezTo>
                  <a:cubicBezTo>
                    <a:pt x="192" y="2"/>
                    <a:pt x="192" y="1"/>
                    <a:pt x="191" y="1"/>
                  </a:cubicBezTo>
                  <a:cubicBezTo>
                    <a:pt x="190" y="1"/>
                    <a:pt x="190" y="2"/>
                    <a:pt x="189" y="2"/>
                  </a:cubicBezTo>
                  <a:cubicBezTo>
                    <a:pt x="188" y="2"/>
                    <a:pt x="186" y="1"/>
                    <a:pt x="185" y="2"/>
                  </a:cubicBezTo>
                  <a:cubicBezTo>
                    <a:pt x="185" y="2"/>
                    <a:pt x="184" y="2"/>
                    <a:pt x="184" y="2"/>
                  </a:cubicBezTo>
                  <a:cubicBezTo>
                    <a:pt x="183" y="2"/>
                    <a:pt x="183" y="2"/>
                    <a:pt x="182" y="2"/>
                  </a:cubicBezTo>
                  <a:cubicBezTo>
                    <a:pt x="181" y="2"/>
                    <a:pt x="181" y="2"/>
                    <a:pt x="180" y="2"/>
                  </a:cubicBezTo>
                  <a:cubicBezTo>
                    <a:pt x="179" y="2"/>
                    <a:pt x="178" y="1"/>
                    <a:pt x="176" y="1"/>
                  </a:cubicBezTo>
                  <a:cubicBezTo>
                    <a:pt x="175" y="1"/>
                    <a:pt x="174" y="2"/>
                    <a:pt x="173" y="2"/>
                  </a:cubicBezTo>
                  <a:cubicBezTo>
                    <a:pt x="173" y="2"/>
                    <a:pt x="173" y="2"/>
                    <a:pt x="173" y="3"/>
                  </a:cubicBezTo>
                  <a:cubicBezTo>
                    <a:pt x="171" y="3"/>
                    <a:pt x="170" y="3"/>
                    <a:pt x="169" y="3"/>
                  </a:cubicBezTo>
                  <a:cubicBezTo>
                    <a:pt x="168" y="3"/>
                    <a:pt x="168" y="2"/>
                    <a:pt x="167" y="2"/>
                  </a:cubicBezTo>
                  <a:cubicBezTo>
                    <a:pt x="167" y="2"/>
                    <a:pt x="166" y="3"/>
                    <a:pt x="166" y="3"/>
                  </a:cubicBezTo>
                  <a:cubicBezTo>
                    <a:pt x="165" y="2"/>
                    <a:pt x="165" y="2"/>
                    <a:pt x="163" y="3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3"/>
                    <a:pt x="161" y="3"/>
                    <a:pt x="161" y="3"/>
                  </a:cubicBezTo>
                  <a:cubicBezTo>
                    <a:pt x="160" y="4"/>
                    <a:pt x="160" y="3"/>
                    <a:pt x="159" y="3"/>
                  </a:cubicBezTo>
                  <a:cubicBezTo>
                    <a:pt x="158" y="3"/>
                    <a:pt x="158" y="4"/>
                    <a:pt x="158" y="4"/>
                  </a:cubicBezTo>
                  <a:cubicBezTo>
                    <a:pt x="157" y="4"/>
                    <a:pt x="157" y="3"/>
                    <a:pt x="157" y="3"/>
                  </a:cubicBezTo>
                  <a:cubicBezTo>
                    <a:pt x="156" y="4"/>
                    <a:pt x="155" y="4"/>
                    <a:pt x="154" y="4"/>
                  </a:cubicBezTo>
                  <a:cubicBezTo>
                    <a:pt x="153" y="4"/>
                    <a:pt x="153" y="4"/>
                    <a:pt x="153" y="3"/>
                  </a:cubicBezTo>
                  <a:cubicBezTo>
                    <a:pt x="152" y="3"/>
                    <a:pt x="152" y="3"/>
                    <a:pt x="151" y="3"/>
                  </a:cubicBezTo>
                  <a:cubicBezTo>
                    <a:pt x="151" y="4"/>
                    <a:pt x="150" y="4"/>
                    <a:pt x="150" y="5"/>
                  </a:cubicBezTo>
                  <a:cubicBezTo>
                    <a:pt x="149" y="5"/>
                    <a:pt x="148" y="5"/>
                    <a:pt x="147" y="4"/>
                  </a:cubicBezTo>
                  <a:cubicBezTo>
                    <a:pt x="146" y="4"/>
                    <a:pt x="146" y="5"/>
                    <a:pt x="145" y="5"/>
                  </a:cubicBezTo>
                  <a:cubicBezTo>
                    <a:pt x="145" y="5"/>
                    <a:pt x="144" y="5"/>
                    <a:pt x="144" y="5"/>
                  </a:cubicBezTo>
                  <a:cubicBezTo>
                    <a:pt x="143" y="5"/>
                    <a:pt x="143" y="6"/>
                    <a:pt x="141" y="5"/>
                  </a:cubicBezTo>
                  <a:cubicBezTo>
                    <a:pt x="140" y="5"/>
                    <a:pt x="140" y="5"/>
                    <a:pt x="139" y="6"/>
                  </a:cubicBezTo>
                  <a:cubicBezTo>
                    <a:pt x="138" y="6"/>
                    <a:pt x="137" y="6"/>
                    <a:pt x="136" y="6"/>
                  </a:cubicBezTo>
                  <a:cubicBezTo>
                    <a:pt x="136" y="6"/>
                    <a:pt x="136" y="6"/>
                    <a:pt x="136" y="7"/>
                  </a:cubicBezTo>
                  <a:cubicBezTo>
                    <a:pt x="135" y="7"/>
                    <a:pt x="135" y="7"/>
                    <a:pt x="134" y="7"/>
                  </a:cubicBezTo>
                  <a:cubicBezTo>
                    <a:pt x="134" y="7"/>
                    <a:pt x="134" y="7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2" y="7"/>
                    <a:pt x="132" y="7"/>
                  </a:cubicBezTo>
                  <a:cubicBezTo>
                    <a:pt x="132" y="7"/>
                    <a:pt x="131" y="8"/>
                    <a:pt x="130" y="8"/>
                  </a:cubicBezTo>
                  <a:cubicBezTo>
                    <a:pt x="130" y="7"/>
                    <a:pt x="129" y="7"/>
                    <a:pt x="129" y="7"/>
                  </a:cubicBezTo>
                  <a:cubicBezTo>
                    <a:pt x="127" y="6"/>
                    <a:pt x="126" y="8"/>
                    <a:pt x="125" y="9"/>
                  </a:cubicBezTo>
                  <a:cubicBezTo>
                    <a:pt x="124" y="9"/>
                    <a:pt x="123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0"/>
                    <a:pt x="120" y="10"/>
                    <a:pt x="119" y="10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5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2" y="12"/>
                    <a:pt x="111" y="13"/>
                    <a:pt x="110" y="13"/>
                  </a:cubicBezTo>
                  <a:cubicBezTo>
                    <a:pt x="110" y="13"/>
                    <a:pt x="109" y="13"/>
                    <a:pt x="109" y="13"/>
                  </a:cubicBezTo>
                  <a:cubicBezTo>
                    <a:pt x="108" y="13"/>
                    <a:pt x="108" y="13"/>
                    <a:pt x="108" y="14"/>
                  </a:cubicBezTo>
                  <a:cubicBezTo>
                    <a:pt x="108" y="14"/>
                    <a:pt x="107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5" y="15"/>
                    <a:pt x="104" y="15"/>
                  </a:cubicBezTo>
                  <a:cubicBezTo>
                    <a:pt x="104" y="15"/>
                    <a:pt x="103" y="15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1" y="16"/>
                  </a:cubicBezTo>
                  <a:cubicBezTo>
                    <a:pt x="101" y="16"/>
                    <a:pt x="101" y="17"/>
                    <a:pt x="101" y="17"/>
                  </a:cubicBezTo>
                  <a:cubicBezTo>
                    <a:pt x="100" y="17"/>
                    <a:pt x="99" y="17"/>
                    <a:pt x="98" y="17"/>
                  </a:cubicBezTo>
                  <a:cubicBezTo>
                    <a:pt x="97" y="17"/>
                    <a:pt x="97" y="17"/>
                    <a:pt x="96" y="18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5" y="20"/>
                  </a:cubicBezTo>
                  <a:cubicBezTo>
                    <a:pt x="94" y="21"/>
                    <a:pt x="95" y="21"/>
                    <a:pt x="94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2" y="22"/>
                    <a:pt x="92" y="22"/>
                    <a:pt x="91" y="22"/>
                  </a:cubicBezTo>
                  <a:cubicBezTo>
                    <a:pt x="91" y="22"/>
                    <a:pt x="90" y="23"/>
                    <a:pt x="90" y="23"/>
                  </a:cubicBezTo>
                  <a:cubicBezTo>
                    <a:pt x="90" y="24"/>
                    <a:pt x="90" y="26"/>
                    <a:pt x="90" y="26"/>
                  </a:cubicBezTo>
                  <a:cubicBezTo>
                    <a:pt x="89" y="27"/>
                    <a:pt x="88" y="27"/>
                    <a:pt x="88" y="28"/>
                  </a:cubicBezTo>
                  <a:cubicBezTo>
                    <a:pt x="88" y="29"/>
                    <a:pt x="88" y="30"/>
                    <a:pt x="88" y="31"/>
                  </a:cubicBezTo>
                  <a:cubicBezTo>
                    <a:pt x="88" y="31"/>
                    <a:pt x="88" y="31"/>
                    <a:pt x="88" y="32"/>
                  </a:cubicBezTo>
                  <a:cubicBezTo>
                    <a:pt x="88" y="33"/>
                    <a:pt x="88" y="33"/>
                    <a:pt x="87" y="34"/>
                  </a:cubicBezTo>
                  <a:cubicBezTo>
                    <a:pt x="87" y="35"/>
                    <a:pt x="88" y="35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39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1"/>
                    <a:pt x="85" y="43"/>
                    <a:pt x="85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7"/>
                    <a:pt x="85" y="48"/>
                    <a:pt x="85" y="49"/>
                  </a:cubicBezTo>
                  <a:cubicBezTo>
                    <a:pt x="85" y="54"/>
                    <a:pt x="85" y="59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5"/>
                    <a:pt x="84" y="67"/>
                    <a:pt x="84" y="68"/>
                  </a:cubicBezTo>
                  <a:cubicBezTo>
                    <a:pt x="84" y="68"/>
                    <a:pt x="84" y="69"/>
                    <a:pt x="84" y="70"/>
                  </a:cubicBezTo>
                  <a:cubicBezTo>
                    <a:pt x="84" y="71"/>
                    <a:pt x="84" y="73"/>
                    <a:pt x="84" y="74"/>
                  </a:cubicBezTo>
                  <a:cubicBezTo>
                    <a:pt x="84" y="75"/>
                    <a:pt x="84" y="75"/>
                    <a:pt x="84" y="76"/>
                  </a:cubicBezTo>
                  <a:cubicBezTo>
                    <a:pt x="85" y="77"/>
                    <a:pt x="85" y="78"/>
                    <a:pt x="84" y="80"/>
                  </a:cubicBezTo>
                  <a:cubicBezTo>
                    <a:pt x="84" y="81"/>
                    <a:pt x="85" y="82"/>
                    <a:pt x="84" y="83"/>
                  </a:cubicBezTo>
                  <a:cubicBezTo>
                    <a:pt x="84" y="84"/>
                    <a:pt x="83" y="85"/>
                    <a:pt x="82" y="85"/>
                  </a:cubicBezTo>
                  <a:cubicBezTo>
                    <a:pt x="82" y="86"/>
                    <a:pt x="82" y="87"/>
                    <a:pt x="81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0" y="89"/>
                    <a:pt x="80" y="91"/>
                    <a:pt x="80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2"/>
                    <a:pt x="80" y="93"/>
                    <a:pt x="80" y="94"/>
                  </a:cubicBezTo>
                  <a:cubicBezTo>
                    <a:pt x="80" y="95"/>
                    <a:pt x="79" y="96"/>
                    <a:pt x="79" y="98"/>
                  </a:cubicBezTo>
                  <a:cubicBezTo>
                    <a:pt x="79" y="98"/>
                    <a:pt x="80" y="102"/>
                    <a:pt x="80" y="103"/>
                  </a:cubicBezTo>
                  <a:cubicBezTo>
                    <a:pt x="80" y="103"/>
                    <a:pt x="80" y="104"/>
                    <a:pt x="80" y="104"/>
                  </a:cubicBezTo>
                  <a:cubicBezTo>
                    <a:pt x="79" y="105"/>
                    <a:pt x="79" y="105"/>
                    <a:pt x="79" y="106"/>
                  </a:cubicBezTo>
                  <a:cubicBezTo>
                    <a:pt x="79" y="107"/>
                    <a:pt x="80" y="107"/>
                    <a:pt x="79" y="108"/>
                  </a:cubicBezTo>
                  <a:cubicBezTo>
                    <a:pt x="79" y="109"/>
                    <a:pt x="78" y="109"/>
                    <a:pt x="79" y="111"/>
                  </a:cubicBezTo>
                  <a:cubicBezTo>
                    <a:pt x="79" y="111"/>
                    <a:pt x="79" y="111"/>
                    <a:pt x="79" y="112"/>
                  </a:cubicBezTo>
                  <a:cubicBezTo>
                    <a:pt x="80" y="112"/>
                    <a:pt x="79" y="113"/>
                    <a:pt x="79" y="114"/>
                  </a:cubicBezTo>
                  <a:cubicBezTo>
                    <a:pt x="80" y="114"/>
                    <a:pt x="80" y="114"/>
                    <a:pt x="80" y="115"/>
                  </a:cubicBezTo>
                  <a:cubicBezTo>
                    <a:pt x="79" y="116"/>
                    <a:pt x="79" y="118"/>
                    <a:pt x="80" y="120"/>
                  </a:cubicBezTo>
                  <a:cubicBezTo>
                    <a:pt x="81" y="122"/>
                    <a:pt x="85" y="125"/>
                    <a:pt x="86" y="127"/>
                  </a:cubicBezTo>
                  <a:cubicBezTo>
                    <a:pt x="86" y="127"/>
                    <a:pt x="86" y="128"/>
                    <a:pt x="86" y="128"/>
                  </a:cubicBezTo>
                  <a:cubicBezTo>
                    <a:pt x="86" y="129"/>
                    <a:pt x="85" y="128"/>
                    <a:pt x="85" y="129"/>
                  </a:cubicBezTo>
                  <a:cubicBezTo>
                    <a:pt x="83" y="129"/>
                    <a:pt x="84" y="130"/>
                    <a:pt x="84" y="131"/>
                  </a:cubicBezTo>
                  <a:cubicBezTo>
                    <a:pt x="84" y="132"/>
                    <a:pt x="83" y="133"/>
                    <a:pt x="82" y="133"/>
                  </a:cubicBezTo>
                  <a:cubicBezTo>
                    <a:pt x="82" y="134"/>
                    <a:pt x="83" y="134"/>
                    <a:pt x="82" y="13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6"/>
                    <a:pt x="82" y="140"/>
                    <a:pt x="82" y="140"/>
                  </a:cubicBezTo>
                  <a:cubicBezTo>
                    <a:pt x="83" y="141"/>
                    <a:pt x="84" y="141"/>
                    <a:pt x="84" y="142"/>
                  </a:cubicBezTo>
                  <a:cubicBezTo>
                    <a:pt x="85" y="143"/>
                    <a:pt x="86" y="143"/>
                    <a:pt x="86" y="144"/>
                  </a:cubicBezTo>
                  <a:cubicBezTo>
                    <a:pt x="86" y="144"/>
                    <a:pt x="86" y="145"/>
                    <a:pt x="87" y="145"/>
                  </a:cubicBezTo>
                  <a:cubicBezTo>
                    <a:pt x="87" y="145"/>
                    <a:pt x="87" y="145"/>
                    <a:pt x="88" y="146"/>
                  </a:cubicBezTo>
                  <a:cubicBezTo>
                    <a:pt x="88" y="146"/>
                    <a:pt x="88" y="146"/>
                    <a:pt x="89" y="147"/>
                  </a:cubicBezTo>
                  <a:cubicBezTo>
                    <a:pt x="89" y="147"/>
                    <a:pt x="90" y="147"/>
                    <a:pt x="90" y="147"/>
                  </a:cubicBezTo>
                  <a:cubicBezTo>
                    <a:pt x="93" y="149"/>
                    <a:pt x="95" y="151"/>
                    <a:pt x="99" y="151"/>
                  </a:cubicBezTo>
                  <a:cubicBezTo>
                    <a:pt x="99" y="153"/>
                    <a:pt x="99" y="152"/>
                    <a:pt x="98" y="153"/>
                  </a:cubicBezTo>
                  <a:cubicBezTo>
                    <a:pt x="98" y="154"/>
                    <a:pt x="99" y="154"/>
                    <a:pt x="99" y="155"/>
                  </a:cubicBezTo>
                  <a:cubicBezTo>
                    <a:pt x="99" y="155"/>
                    <a:pt x="98" y="156"/>
                    <a:pt x="98" y="156"/>
                  </a:cubicBezTo>
                  <a:cubicBezTo>
                    <a:pt x="99" y="157"/>
                    <a:pt x="99" y="158"/>
                    <a:pt x="99" y="158"/>
                  </a:cubicBezTo>
                  <a:cubicBezTo>
                    <a:pt x="100" y="160"/>
                    <a:pt x="99" y="161"/>
                    <a:pt x="100" y="162"/>
                  </a:cubicBezTo>
                  <a:cubicBezTo>
                    <a:pt x="100" y="164"/>
                    <a:pt x="98" y="164"/>
                    <a:pt x="98" y="165"/>
                  </a:cubicBezTo>
                  <a:cubicBezTo>
                    <a:pt x="97" y="165"/>
                    <a:pt x="97" y="166"/>
                    <a:pt x="97" y="167"/>
                  </a:cubicBezTo>
                  <a:cubicBezTo>
                    <a:pt x="97" y="167"/>
                    <a:pt x="96" y="167"/>
                    <a:pt x="96" y="168"/>
                  </a:cubicBezTo>
                  <a:cubicBezTo>
                    <a:pt x="95" y="168"/>
                    <a:pt x="95" y="169"/>
                    <a:pt x="94" y="169"/>
                  </a:cubicBezTo>
                  <a:cubicBezTo>
                    <a:pt x="94" y="169"/>
                    <a:pt x="93" y="169"/>
                    <a:pt x="92" y="169"/>
                  </a:cubicBezTo>
                  <a:cubicBezTo>
                    <a:pt x="92" y="170"/>
                    <a:pt x="91" y="170"/>
                    <a:pt x="91" y="171"/>
                  </a:cubicBezTo>
                  <a:cubicBezTo>
                    <a:pt x="90" y="172"/>
                    <a:pt x="91" y="173"/>
                    <a:pt x="91" y="174"/>
                  </a:cubicBezTo>
                  <a:cubicBezTo>
                    <a:pt x="90" y="174"/>
                    <a:pt x="89" y="174"/>
                    <a:pt x="89" y="174"/>
                  </a:cubicBezTo>
                  <a:cubicBezTo>
                    <a:pt x="88" y="174"/>
                    <a:pt x="88" y="175"/>
                    <a:pt x="88" y="176"/>
                  </a:cubicBezTo>
                  <a:cubicBezTo>
                    <a:pt x="88" y="176"/>
                    <a:pt x="86" y="177"/>
                    <a:pt x="85" y="177"/>
                  </a:cubicBezTo>
                  <a:cubicBezTo>
                    <a:pt x="85" y="178"/>
                    <a:pt x="85" y="178"/>
                    <a:pt x="85" y="179"/>
                  </a:cubicBezTo>
                  <a:cubicBezTo>
                    <a:pt x="85" y="179"/>
                    <a:pt x="83" y="179"/>
                    <a:pt x="83" y="179"/>
                  </a:cubicBezTo>
                  <a:cubicBezTo>
                    <a:pt x="82" y="180"/>
                    <a:pt x="83" y="182"/>
                    <a:pt x="82" y="182"/>
                  </a:cubicBezTo>
                  <a:cubicBezTo>
                    <a:pt x="82" y="183"/>
                    <a:pt x="81" y="183"/>
                    <a:pt x="80" y="184"/>
                  </a:cubicBezTo>
                  <a:cubicBezTo>
                    <a:pt x="80" y="184"/>
                    <a:pt x="80" y="185"/>
                    <a:pt x="80" y="185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86"/>
                    <a:pt x="79" y="186"/>
                    <a:pt x="79" y="186"/>
                  </a:cubicBezTo>
                  <a:cubicBezTo>
                    <a:pt x="78" y="186"/>
                    <a:pt x="78" y="188"/>
                    <a:pt x="77" y="188"/>
                  </a:cubicBezTo>
                  <a:cubicBezTo>
                    <a:pt x="77" y="188"/>
                    <a:pt x="76" y="188"/>
                    <a:pt x="76" y="188"/>
                  </a:cubicBezTo>
                  <a:cubicBezTo>
                    <a:pt x="75" y="189"/>
                    <a:pt x="72" y="191"/>
                    <a:pt x="72" y="192"/>
                  </a:cubicBezTo>
                  <a:cubicBezTo>
                    <a:pt x="71" y="192"/>
                    <a:pt x="71" y="193"/>
                    <a:pt x="71" y="194"/>
                  </a:cubicBezTo>
                  <a:cubicBezTo>
                    <a:pt x="71" y="195"/>
                    <a:pt x="72" y="196"/>
                    <a:pt x="71" y="196"/>
                  </a:cubicBezTo>
                  <a:cubicBezTo>
                    <a:pt x="71" y="196"/>
                    <a:pt x="69" y="200"/>
                    <a:pt x="69" y="200"/>
                  </a:cubicBezTo>
                  <a:cubicBezTo>
                    <a:pt x="69" y="200"/>
                    <a:pt x="69" y="200"/>
                    <a:pt x="69" y="200"/>
                  </a:cubicBezTo>
                  <a:cubicBezTo>
                    <a:pt x="68" y="200"/>
                    <a:pt x="68" y="200"/>
                    <a:pt x="67" y="201"/>
                  </a:cubicBezTo>
                  <a:cubicBezTo>
                    <a:pt x="67" y="201"/>
                    <a:pt x="67" y="202"/>
                    <a:pt x="67" y="203"/>
                  </a:cubicBezTo>
                  <a:cubicBezTo>
                    <a:pt x="67" y="203"/>
                    <a:pt x="67" y="203"/>
                    <a:pt x="66" y="203"/>
                  </a:cubicBezTo>
                  <a:cubicBezTo>
                    <a:pt x="66" y="203"/>
                    <a:pt x="66" y="204"/>
                    <a:pt x="65" y="204"/>
                  </a:cubicBezTo>
                  <a:cubicBezTo>
                    <a:pt x="65" y="204"/>
                    <a:pt x="64" y="204"/>
                    <a:pt x="64" y="205"/>
                  </a:cubicBezTo>
                  <a:cubicBezTo>
                    <a:pt x="63" y="205"/>
                    <a:pt x="63" y="206"/>
                    <a:pt x="63" y="207"/>
                  </a:cubicBezTo>
                  <a:cubicBezTo>
                    <a:pt x="63" y="207"/>
                    <a:pt x="62" y="207"/>
                    <a:pt x="61" y="208"/>
                  </a:cubicBezTo>
                  <a:cubicBezTo>
                    <a:pt x="60" y="209"/>
                    <a:pt x="61" y="211"/>
                    <a:pt x="61" y="212"/>
                  </a:cubicBezTo>
                  <a:cubicBezTo>
                    <a:pt x="60" y="213"/>
                    <a:pt x="58" y="213"/>
                    <a:pt x="58" y="214"/>
                  </a:cubicBezTo>
                  <a:cubicBezTo>
                    <a:pt x="58" y="214"/>
                    <a:pt x="57" y="215"/>
                    <a:pt x="57" y="215"/>
                  </a:cubicBezTo>
                  <a:cubicBezTo>
                    <a:pt x="57" y="216"/>
                    <a:pt x="57" y="216"/>
                    <a:pt x="57" y="217"/>
                  </a:cubicBezTo>
                  <a:cubicBezTo>
                    <a:pt x="57" y="217"/>
                    <a:pt x="56" y="217"/>
                    <a:pt x="56" y="217"/>
                  </a:cubicBezTo>
                  <a:cubicBezTo>
                    <a:pt x="56" y="217"/>
                    <a:pt x="56" y="218"/>
                    <a:pt x="56" y="218"/>
                  </a:cubicBezTo>
                  <a:cubicBezTo>
                    <a:pt x="55" y="218"/>
                    <a:pt x="55" y="219"/>
                    <a:pt x="54" y="219"/>
                  </a:cubicBezTo>
                  <a:cubicBezTo>
                    <a:pt x="54" y="220"/>
                    <a:pt x="54" y="221"/>
                    <a:pt x="53" y="222"/>
                  </a:cubicBezTo>
                  <a:cubicBezTo>
                    <a:pt x="53" y="223"/>
                    <a:pt x="53" y="223"/>
                    <a:pt x="52" y="223"/>
                  </a:cubicBezTo>
                  <a:cubicBezTo>
                    <a:pt x="52" y="224"/>
                    <a:pt x="52" y="225"/>
                    <a:pt x="52" y="225"/>
                  </a:cubicBezTo>
                  <a:cubicBezTo>
                    <a:pt x="51" y="226"/>
                    <a:pt x="51" y="226"/>
                    <a:pt x="50" y="226"/>
                  </a:cubicBezTo>
                  <a:cubicBezTo>
                    <a:pt x="50" y="227"/>
                    <a:pt x="50" y="228"/>
                    <a:pt x="49" y="229"/>
                  </a:cubicBezTo>
                  <a:cubicBezTo>
                    <a:pt x="49" y="229"/>
                    <a:pt x="48" y="230"/>
                    <a:pt x="47" y="230"/>
                  </a:cubicBezTo>
                  <a:cubicBezTo>
                    <a:pt x="47" y="231"/>
                    <a:pt x="48" y="232"/>
                    <a:pt x="47" y="233"/>
                  </a:cubicBezTo>
                  <a:cubicBezTo>
                    <a:pt x="47" y="234"/>
                    <a:pt x="46" y="235"/>
                    <a:pt x="46" y="235"/>
                  </a:cubicBezTo>
                  <a:cubicBezTo>
                    <a:pt x="45" y="236"/>
                    <a:pt x="45" y="237"/>
                    <a:pt x="45" y="237"/>
                  </a:cubicBezTo>
                  <a:cubicBezTo>
                    <a:pt x="45" y="238"/>
                    <a:pt x="44" y="238"/>
                    <a:pt x="43" y="238"/>
                  </a:cubicBezTo>
                  <a:cubicBezTo>
                    <a:pt x="43" y="239"/>
                    <a:pt x="43" y="241"/>
                    <a:pt x="42" y="241"/>
                  </a:cubicBezTo>
                  <a:cubicBezTo>
                    <a:pt x="42" y="241"/>
                    <a:pt x="42" y="242"/>
                    <a:pt x="41" y="242"/>
                  </a:cubicBezTo>
                  <a:cubicBezTo>
                    <a:pt x="41" y="242"/>
                    <a:pt x="41" y="243"/>
                    <a:pt x="41" y="244"/>
                  </a:cubicBezTo>
                  <a:cubicBezTo>
                    <a:pt x="41" y="244"/>
                    <a:pt x="40" y="245"/>
                    <a:pt x="40" y="245"/>
                  </a:cubicBezTo>
                  <a:cubicBezTo>
                    <a:pt x="40" y="245"/>
                    <a:pt x="40" y="246"/>
                    <a:pt x="40" y="246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39" y="248"/>
                    <a:pt x="39" y="248"/>
                    <a:pt x="38" y="249"/>
                  </a:cubicBezTo>
                  <a:cubicBezTo>
                    <a:pt x="35" y="249"/>
                    <a:pt x="33" y="251"/>
                    <a:pt x="32" y="253"/>
                  </a:cubicBezTo>
                  <a:cubicBezTo>
                    <a:pt x="31" y="255"/>
                    <a:pt x="32" y="258"/>
                    <a:pt x="33" y="259"/>
                  </a:cubicBezTo>
                  <a:cubicBezTo>
                    <a:pt x="33" y="261"/>
                    <a:pt x="32" y="260"/>
                    <a:pt x="32" y="261"/>
                  </a:cubicBezTo>
                  <a:cubicBezTo>
                    <a:pt x="32" y="263"/>
                    <a:pt x="32" y="263"/>
                    <a:pt x="32" y="263"/>
                  </a:cubicBezTo>
                  <a:cubicBezTo>
                    <a:pt x="32" y="263"/>
                    <a:pt x="31" y="263"/>
                    <a:pt x="31" y="264"/>
                  </a:cubicBezTo>
                  <a:cubicBezTo>
                    <a:pt x="31" y="265"/>
                    <a:pt x="31" y="266"/>
                    <a:pt x="30" y="266"/>
                  </a:cubicBezTo>
                  <a:cubicBezTo>
                    <a:pt x="30" y="267"/>
                    <a:pt x="29" y="268"/>
                    <a:pt x="29" y="269"/>
                  </a:cubicBezTo>
                  <a:cubicBezTo>
                    <a:pt x="28" y="270"/>
                    <a:pt x="28" y="271"/>
                    <a:pt x="28" y="272"/>
                  </a:cubicBezTo>
                  <a:cubicBezTo>
                    <a:pt x="28" y="273"/>
                    <a:pt x="26" y="273"/>
                    <a:pt x="26" y="274"/>
                  </a:cubicBezTo>
                  <a:cubicBezTo>
                    <a:pt x="26" y="276"/>
                    <a:pt x="26" y="276"/>
                    <a:pt x="26" y="276"/>
                  </a:cubicBezTo>
                  <a:cubicBezTo>
                    <a:pt x="26" y="277"/>
                    <a:pt x="25" y="277"/>
                    <a:pt x="25" y="277"/>
                  </a:cubicBezTo>
                  <a:cubicBezTo>
                    <a:pt x="25" y="278"/>
                    <a:pt x="25" y="278"/>
                    <a:pt x="25" y="279"/>
                  </a:cubicBezTo>
                  <a:cubicBezTo>
                    <a:pt x="25" y="279"/>
                    <a:pt x="25" y="279"/>
                    <a:pt x="24" y="280"/>
                  </a:cubicBezTo>
                  <a:cubicBezTo>
                    <a:pt x="24" y="280"/>
                    <a:pt x="24" y="280"/>
                    <a:pt x="24" y="281"/>
                  </a:cubicBezTo>
                  <a:cubicBezTo>
                    <a:pt x="24" y="281"/>
                    <a:pt x="23" y="282"/>
                    <a:pt x="23" y="282"/>
                  </a:cubicBezTo>
                  <a:cubicBezTo>
                    <a:pt x="23" y="282"/>
                    <a:pt x="23" y="283"/>
                    <a:pt x="23" y="284"/>
                  </a:cubicBezTo>
                  <a:cubicBezTo>
                    <a:pt x="22" y="285"/>
                    <a:pt x="21" y="284"/>
                    <a:pt x="20" y="286"/>
                  </a:cubicBezTo>
                  <a:cubicBezTo>
                    <a:pt x="20" y="287"/>
                    <a:pt x="21" y="289"/>
                    <a:pt x="21" y="290"/>
                  </a:cubicBezTo>
                  <a:cubicBezTo>
                    <a:pt x="21" y="290"/>
                    <a:pt x="21" y="290"/>
                    <a:pt x="20" y="291"/>
                  </a:cubicBezTo>
                  <a:cubicBezTo>
                    <a:pt x="20" y="291"/>
                    <a:pt x="20" y="292"/>
                    <a:pt x="20" y="293"/>
                  </a:cubicBezTo>
                  <a:cubicBezTo>
                    <a:pt x="20" y="293"/>
                    <a:pt x="19" y="293"/>
                    <a:pt x="19" y="294"/>
                  </a:cubicBezTo>
                  <a:cubicBezTo>
                    <a:pt x="19" y="294"/>
                    <a:pt x="19" y="295"/>
                    <a:pt x="19" y="296"/>
                  </a:cubicBezTo>
                  <a:cubicBezTo>
                    <a:pt x="18" y="296"/>
                    <a:pt x="18" y="297"/>
                    <a:pt x="17" y="298"/>
                  </a:cubicBezTo>
                  <a:cubicBezTo>
                    <a:pt x="17" y="299"/>
                    <a:pt x="18" y="299"/>
                    <a:pt x="18" y="300"/>
                  </a:cubicBezTo>
                  <a:cubicBezTo>
                    <a:pt x="17" y="300"/>
                    <a:pt x="17" y="301"/>
                    <a:pt x="16" y="301"/>
                  </a:cubicBezTo>
                  <a:cubicBezTo>
                    <a:pt x="17" y="302"/>
                    <a:pt x="17" y="303"/>
                    <a:pt x="17" y="303"/>
                  </a:cubicBezTo>
                  <a:cubicBezTo>
                    <a:pt x="16" y="305"/>
                    <a:pt x="16" y="304"/>
                    <a:pt x="16" y="306"/>
                  </a:cubicBezTo>
                  <a:cubicBezTo>
                    <a:pt x="16" y="307"/>
                    <a:pt x="15" y="307"/>
                    <a:pt x="14" y="308"/>
                  </a:cubicBezTo>
                  <a:cubicBezTo>
                    <a:pt x="14" y="309"/>
                    <a:pt x="14" y="310"/>
                    <a:pt x="14" y="311"/>
                  </a:cubicBezTo>
                  <a:cubicBezTo>
                    <a:pt x="13" y="313"/>
                    <a:pt x="13" y="314"/>
                    <a:pt x="13" y="316"/>
                  </a:cubicBezTo>
                  <a:cubicBezTo>
                    <a:pt x="13" y="316"/>
                    <a:pt x="12" y="317"/>
                    <a:pt x="12" y="317"/>
                  </a:cubicBezTo>
                  <a:cubicBezTo>
                    <a:pt x="12" y="318"/>
                    <a:pt x="12" y="319"/>
                    <a:pt x="12" y="320"/>
                  </a:cubicBezTo>
                  <a:cubicBezTo>
                    <a:pt x="12" y="321"/>
                    <a:pt x="11" y="321"/>
                    <a:pt x="12" y="322"/>
                  </a:cubicBezTo>
                  <a:cubicBezTo>
                    <a:pt x="11" y="323"/>
                    <a:pt x="10" y="324"/>
                    <a:pt x="10" y="325"/>
                  </a:cubicBezTo>
                  <a:cubicBezTo>
                    <a:pt x="10" y="325"/>
                    <a:pt x="10" y="326"/>
                    <a:pt x="10" y="327"/>
                  </a:cubicBezTo>
                  <a:cubicBezTo>
                    <a:pt x="10" y="327"/>
                    <a:pt x="9" y="329"/>
                    <a:pt x="9" y="330"/>
                  </a:cubicBezTo>
                  <a:cubicBezTo>
                    <a:pt x="9" y="331"/>
                    <a:pt x="9" y="331"/>
                    <a:pt x="9" y="331"/>
                  </a:cubicBezTo>
                  <a:cubicBezTo>
                    <a:pt x="9" y="332"/>
                    <a:pt x="9" y="332"/>
                    <a:pt x="8" y="332"/>
                  </a:cubicBezTo>
                  <a:cubicBezTo>
                    <a:pt x="8" y="332"/>
                    <a:pt x="8" y="335"/>
                    <a:pt x="8" y="335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8" y="337"/>
                    <a:pt x="7" y="338"/>
                    <a:pt x="7" y="339"/>
                  </a:cubicBezTo>
                  <a:cubicBezTo>
                    <a:pt x="7" y="339"/>
                    <a:pt x="7" y="340"/>
                    <a:pt x="7" y="340"/>
                  </a:cubicBezTo>
                  <a:cubicBezTo>
                    <a:pt x="7" y="341"/>
                    <a:pt x="7" y="341"/>
                    <a:pt x="7" y="342"/>
                  </a:cubicBezTo>
                  <a:cubicBezTo>
                    <a:pt x="7" y="342"/>
                    <a:pt x="6" y="343"/>
                    <a:pt x="6" y="344"/>
                  </a:cubicBezTo>
                  <a:cubicBezTo>
                    <a:pt x="6" y="344"/>
                    <a:pt x="6" y="345"/>
                    <a:pt x="6" y="346"/>
                  </a:cubicBezTo>
                  <a:cubicBezTo>
                    <a:pt x="6" y="347"/>
                    <a:pt x="6" y="349"/>
                    <a:pt x="5" y="350"/>
                  </a:cubicBezTo>
                  <a:cubicBezTo>
                    <a:pt x="5" y="351"/>
                    <a:pt x="6" y="351"/>
                    <a:pt x="6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4"/>
                    <a:pt x="5" y="354"/>
                    <a:pt x="4" y="355"/>
                  </a:cubicBezTo>
                  <a:cubicBezTo>
                    <a:pt x="4" y="355"/>
                    <a:pt x="4" y="358"/>
                    <a:pt x="4" y="358"/>
                  </a:cubicBezTo>
                  <a:cubicBezTo>
                    <a:pt x="4" y="359"/>
                    <a:pt x="5" y="359"/>
                    <a:pt x="4" y="360"/>
                  </a:cubicBezTo>
                  <a:cubicBezTo>
                    <a:pt x="4" y="360"/>
                    <a:pt x="4" y="361"/>
                    <a:pt x="4" y="361"/>
                  </a:cubicBezTo>
                  <a:cubicBezTo>
                    <a:pt x="3" y="362"/>
                    <a:pt x="4" y="362"/>
                    <a:pt x="4" y="363"/>
                  </a:cubicBezTo>
                  <a:cubicBezTo>
                    <a:pt x="3" y="364"/>
                    <a:pt x="3" y="366"/>
                    <a:pt x="3" y="367"/>
                  </a:cubicBezTo>
                  <a:cubicBezTo>
                    <a:pt x="3" y="368"/>
                    <a:pt x="3" y="369"/>
                    <a:pt x="3" y="370"/>
                  </a:cubicBezTo>
                  <a:cubicBezTo>
                    <a:pt x="3" y="370"/>
                    <a:pt x="2" y="370"/>
                    <a:pt x="2" y="370"/>
                  </a:cubicBezTo>
                  <a:cubicBezTo>
                    <a:pt x="2" y="371"/>
                    <a:pt x="2" y="372"/>
                    <a:pt x="3" y="372"/>
                  </a:cubicBezTo>
                  <a:cubicBezTo>
                    <a:pt x="3" y="373"/>
                    <a:pt x="2" y="374"/>
                    <a:pt x="2" y="375"/>
                  </a:cubicBezTo>
                  <a:cubicBezTo>
                    <a:pt x="2" y="375"/>
                    <a:pt x="3" y="376"/>
                    <a:pt x="3" y="377"/>
                  </a:cubicBezTo>
                  <a:cubicBezTo>
                    <a:pt x="3" y="378"/>
                    <a:pt x="3" y="380"/>
                    <a:pt x="2" y="380"/>
                  </a:cubicBezTo>
                  <a:cubicBezTo>
                    <a:pt x="2" y="381"/>
                    <a:pt x="2" y="381"/>
                    <a:pt x="2" y="382"/>
                  </a:cubicBezTo>
                  <a:cubicBezTo>
                    <a:pt x="2" y="382"/>
                    <a:pt x="2" y="382"/>
                    <a:pt x="2" y="383"/>
                  </a:cubicBezTo>
                  <a:cubicBezTo>
                    <a:pt x="2" y="383"/>
                    <a:pt x="2" y="384"/>
                    <a:pt x="2" y="384"/>
                  </a:cubicBezTo>
                  <a:cubicBezTo>
                    <a:pt x="2" y="385"/>
                    <a:pt x="2" y="386"/>
                    <a:pt x="2" y="387"/>
                  </a:cubicBezTo>
                  <a:cubicBezTo>
                    <a:pt x="2" y="387"/>
                    <a:pt x="2" y="387"/>
                    <a:pt x="2" y="387"/>
                  </a:cubicBezTo>
                  <a:cubicBezTo>
                    <a:pt x="2" y="387"/>
                    <a:pt x="2" y="388"/>
                    <a:pt x="2" y="388"/>
                  </a:cubicBezTo>
                  <a:cubicBezTo>
                    <a:pt x="2" y="389"/>
                    <a:pt x="1" y="389"/>
                    <a:pt x="1" y="389"/>
                  </a:cubicBezTo>
                  <a:cubicBezTo>
                    <a:pt x="1" y="391"/>
                    <a:pt x="1" y="393"/>
                    <a:pt x="1" y="395"/>
                  </a:cubicBezTo>
                  <a:cubicBezTo>
                    <a:pt x="1" y="396"/>
                    <a:pt x="1" y="396"/>
                    <a:pt x="1" y="397"/>
                  </a:cubicBezTo>
                  <a:cubicBezTo>
                    <a:pt x="1" y="397"/>
                    <a:pt x="2" y="397"/>
                    <a:pt x="2" y="398"/>
                  </a:cubicBezTo>
                  <a:cubicBezTo>
                    <a:pt x="1" y="399"/>
                    <a:pt x="1" y="401"/>
                    <a:pt x="2" y="403"/>
                  </a:cubicBezTo>
                  <a:cubicBezTo>
                    <a:pt x="2" y="404"/>
                    <a:pt x="1" y="404"/>
                    <a:pt x="1" y="404"/>
                  </a:cubicBezTo>
                  <a:cubicBezTo>
                    <a:pt x="1" y="405"/>
                    <a:pt x="1" y="405"/>
                    <a:pt x="2" y="405"/>
                  </a:cubicBezTo>
                  <a:cubicBezTo>
                    <a:pt x="1" y="406"/>
                    <a:pt x="1" y="407"/>
                    <a:pt x="1" y="407"/>
                  </a:cubicBezTo>
                  <a:cubicBezTo>
                    <a:pt x="1" y="407"/>
                    <a:pt x="2" y="407"/>
                    <a:pt x="2" y="407"/>
                  </a:cubicBezTo>
                  <a:cubicBezTo>
                    <a:pt x="2" y="409"/>
                    <a:pt x="1" y="409"/>
                    <a:pt x="1" y="410"/>
                  </a:cubicBezTo>
                  <a:cubicBezTo>
                    <a:pt x="0" y="411"/>
                    <a:pt x="1" y="412"/>
                    <a:pt x="1" y="412"/>
                  </a:cubicBezTo>
                  <a:cubicBezTo>
                    <a:pt x="1" y="412"/>
                    <a:pt x="1" y="417"/>
                    <a:pt x="1" y="417"/>
                  </a:cubicBezTo>
                  <a:cubicBezTo>
                    <a:pt x="1" y="417"/>
                    <a:pt x="1" y="417"/>
                    <a:pt x="1" y="418"/>
                  </a:cubicBezTo>
                  <a:cubicBezTo>
                    <a:pt x="0" y="418"/>
                    <a:pt x="1" y="420"/>
                    <a:pt x="1" y="421"/>
                  </a:cubicBezTo>
                  <a:cubicBezTo>
                    <a:pt x="2" y="423"/>
                    <a:pt x="0" y="424"/>
                    <a:pt x="1" y="426"/>
                  </a:cubicBezTo>
                  <a:cubicBezTo>
                    <a:pt x="1" y="427"/>
                    <a:pt x="2" y="427"/>
                    <a:pt x="2" y="428"/>
                  </a:cubicBezTo>
                  <a:cubicBezTo>
                    <a:pt x="2" y="431"/>
                    <a:pt x="2" y="431"/>
                    <a:pt x="2" y="431"/>
                  </a:cubicBezTo>
                  <a:cubicBezTo>
                    <a:pt x="2" y="431"/>
                    <a:pt x="3" y="432"/>
                    <a:pt x="3" y="432"/>
                  </a:cubicBezTo>
                  <a:cubicBezTo>
                    <a:pt x="3" y="432"/>
                    <a:pt x="3" y="433"/>
                    <a:pt x="3" y="433"/>
                  </a:cubicBezTo>
                  <a:cubicBezTo>
                    <a:pt x="3" y="434"/>
                    <a:pt x="3" y="436"/>
                    <a:pt x="3" y="437"/>
                  </a:cubicBezTo>
                  <a:cubicBezTo>
                    <a:pt x="3" y="437"/>
                    <a:pt x="3" y="438"/>
                    <a:pt x="2" y="438"/>
                  </a:cubicBezTo>
                  <a:cubicBezTo>
                    <a:pt x="2" y="440"/>
                    <a:pt x="3" y="440"/>
                    <a:pt x="3" y="441"/>
                  </a:cubicBezTo>
                  <a:cubicBezTo>
                    <a:pt x="3" y="442"/>
                    <a:pt x="3" y="442"/>
                    <a:pt x="3" y="443"/>
                  </a:cubicBezTo>
                  <a:cubicBezTo>
                    <a:pt x="3" y="444"/>
                    <a:pt x="4" y="445"/>
                    <a:pt x="4" y="445"/>
                  </a:cubicBezTo>
                  <a:cubicBezTo>
                    <a:pt x="4" y="446"/>
                    <a:pt x="3" y="446"/>
                    <a:pt x="3" y="447"/>
                  </a:cubicBezTo>
                  <a:cubicBezTo>
                    <a:pt x="3" y="448"/>
                    <a:pt x="4" y="452"/>
                    <a:pt x="4" y="452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4" y="455"/>
                    <a:pt x="4" y="456"/>
                    <a:pt x="5" y="456"/>
                  </a:cubicBezTo>
                  <a:cubicBezTo>
                    <a:pt x="4" y="457"/>
                    <a:pt x="4" y="457"/>
                    <a:pt x="4" y="458"/>
                  </a:cubicBezTo>
                  <a:cubicBezTo>
                    <a:pt x="3" y="459"/>
                    <a:pt x="5" y="462"/>
                    <a:pt x="5" y="463"/>
                  </a:cubicBezTo>
                  <a:cubicBezTo>
                    <a:pt x="5" y="464"/>
                    <a:pt x="5" y="464"/>
                    <a:pt x="5" y="465"/>
                  </a:cubicBezTo>
                  <a:cubicBezTo>
                    <a:pt x="5" y="466"/>
                    <a:pt x="5" y="468"/>
                    <a:pt x="5" y="470"/>
                  </a:cubicBezTo>
                  <a:cubicBezTo>
                    <a:pt x="5" y="470"/>
                    <a:pt x="6" y="471"/>
                    <a:pt x="6" y="472"/>
                  </a:cubicBezTo>
                  <a:cubicBezTo>
                    <a:pt x="7" y="473"/>
                    <a:pt x="6" y="473"/>
                    <a:pt x="7" y="474"/>
                  </a:cubicBezTo>
                  <a:cubicBezTo>
                    <a:pt x="7" y="475"/>
                    <a:pt x="7" y="476"/>
                    <a:pt x="8" y="476"/>
                  </a:cubicBezTo>
                  <a:cubicBezTo>
                    <a:pt x="8" y="477"/>
                    <a:pt x="8" y="478"/>
                    <a:pt x="8" y="479"/>
                  </a:cubicBezTo>
                  <a:cubicBezTo>
                    <a:pt x="9" y="480"/>
                    <a:pt x="10" y="481"/>
                    <a:pt x="11" y="481"/>
                  </a:cubicBezTo>
                  <a:cubicBezTo>
                    <a:pt x="11" y="481"/>
                    <a:pt x="12" y="481"/>
                    <a:pt x="12" y="481"/>
                  </a:cubicBezTo>
                  <a:cubicBezTo>
                    <a:pt x="13" y="482"/>
                    <a:pt x="12" y="483"/>
                    <a:pt x="13" y="483"/>
                  </a:cubicBezTo>
                  <a:cubicBezTo>
                    <a:pt x="14" y="485"/>
                    <a:pt x="15" y="485"/>
                    <a:pt x="16" y="486"/>
                  </a:cubicBezTo>
                  <a:cubicBezTo>
                    <a:pt x="17" y="486"/>
                    <a:pt x="18" y="487"/>
                    <a:pt x="19" y="488"/>
                  </a:cubicBezTo>
                  <a:cubicBezTo>
                    <a:pt x="19" y="488"/>
                    <a:pt x="20" y="488"/>
                    <a:pt x="21" y="489"/>
                  </a:cubicBezTo>
                  <a:cubicBezTo>
                    <a:pt x="21" y="489"/>
                    <a:pt x="22" y="490"/>
                    <a:pt x="23" y="490"/>
                  </a:cubicBezTo>
                  <a:cubicBezTo>
                    <a:pt x="24" y="491"/>
                    <a:pt x="24" y="491"/>
                    <a:pt x="25" y="491"/>
                  </a:cubicBezTo>
                  <a:cubicBezTo>
                    <a:pt x="26" y="491"/>
                    <a:pt x="26" y="492"/>
                    <a:pt x="27" y="492"/>
                  </a:cubicBezTo>
                  <a:cubicBezTo>
                    <a:pt x="28" y="493"/>
                    <a:pt x="30" y="493"/>
                    <a:pt x="31" y="494"/>
                  </a:cubicBezTo>
                  <a:cubicBezTo>
                    <a:pt x="31" y="494"/>
                    <a:pt x="33" y="497"/>
                    <a:pt x="33" y="498"/>
                  </a:cubicBezTo>
                  <a:cubicBezTo>
                    <a:pt x="33" y="498"/>
                    <a:pt x="33" y="500"/>
                    <a:pt x="33" y="500"/>
                  </a:cubicBezTo>
                  <a:cubicBezTo>
                    <a:pt x="33" y="502"/>
                    <a:pt x="33" y="503"/>
                    <a:pt x="32" y="504"/>
                  </a:cubicBezTo>
                  <a:cubicBezTo>
                    <a:pt x="32" y="505"/>
                    <a:pt x="31" y="504"/>
                    <a:pt x="30" y="505"/>
                  </a:cubicBezTo>
                  <a:cubicBezTo>
                    <a:pt x="29" y="506"/>
                    <a:pt x="28" y="506"/>
                    <a:pt x="26" y="507"/>
                  </a:cubicBezTo>
                  <a:cubicBezTo>
                    <a:pt x="25" y="507"/>
                    <a:pt x="25" y="507"/>
                    <a:pt x="24" y="507"/>
                  </a:cubicBezTo>
                  <a:cubicBezTo>
                    <a:pt x="23" y="508"/>
                    <a:pt x="23" y="509"/>
                    <a:pt x="22" y="509"/>
                  </a:cubicBezTo>
                  <a:cubicBezTo>
                    <a:pt x="22" y="509"/>
                    <a:pt x="21" y="510"/>
                    <a:pt x="21" y="510"/>
                  </a:cubicBezTo>
                  <a:cubicBezTo>
                    <a:pt x="20" y="510"/>
                    <a:pt x="20" y="511"/>
                    <a:pt x="20" y="511"/>
                  </a:cubicBezTo>
                  <a:cubicBezTo>
                    <a:pt x="20" y="511"/>
                    <a:pt x="20" y="511"/>
                    <a:pt x="19" y="511"/>
                  </a:cubicBezTo>
                  <a:cubicBezTo>
                    <a:pt x="19" y="512"/>
                    <a:pt x="18" y="512"/>
                    <a:pt x="18" y="513"/>
                  </a:cubicBezTo>
                  <a:cubicBezTo>
                    <a:pt x="17" y="513"/>
                    <a:pt x="17" y="513"/>
                    <a:pt x="16" y="514"/>
                  </a:cubicBezTo>
                  <a:cubicBezTo>
                    <a:pt x="16" y="514"/>
                    <a:pt x="16" y="514"/>
                    <a:pt x="16" y="515"/>
                  </a:cubicBezTo>
                  <a:cubicBezTo>
                    <a:pt x="16" y="515"/>
                    <a:pt x="16" y="515"/>
                    <a:pt x="16" y="515"/>
                  </a:cubicBezTo>
                  <a:cubicBezTo>
                    <a:pt x="15" y="515"/>
                    <a:pt x="15" y="516"/>
                    <a:pt x="14" y="516"/>
                  </a:cubicBezTo>
                  <a:cubicBezTo>
                    <a:pt x="13" y="517"/>
                    <a:pt x="12" y="516"/>
                    <a:pt x="12" y="519"/>
                  </a:cubicBezTo>
                  <a:cubicBezTo>
                    <a:pt x="10" y="520"/>
                    <a:pt x="8" y="521"/>
                    <a:pt x="7" y="522"/>
                  </a:cubicBezTo>
                  <a:cubicBezTo>
                    <a:pt x="7" y="522"/>
                    <a:pt x="6" y="523"/>
                    <a:pt x="6" y="523"/>
                  </a:cubicBezTo>
                  <a:cubicBezTo>
                    <a:pt x="6" y="524"/>
                    <a:pt x="6" y="524"/>
                    <a:pt x="6" y="525"/>
                  </a:cubicBezTo>
                  <a:cubicBezTo>
                    <a:pt x="6" y="525"/>
                    <a:pt x="5" y="525"/>
                    <a:pt x="6" y="526"/>
                  </a:cubicBezTo>
                  <a:cubicBezTo>
                    <a:pt x="6" y="527"/>
                    <a:pt x="6" y="527"/>
                    <a:pt x="7" y="528"/>
                  </a:cubicBezTo>
                  <a:cubicBezTo>
                    <a:pt x="7" y="528"/>
                    <a:pt x="6" y="528"/>
                    <a:pt x="6" y="529"/>
                  </a:cubicBezTo>
                  <a:cubicBezTo>
                    <a:pt x="6" y="529"/>
                    <a:pt x="6" y="529"/>
                    <a:pt x="7" y="530"/>
                  </a:cubicBezTo>
                  <a:cubicBezTo>
                    <a:pt x="7" y="531"/>
                    <a:pt x="6" y="533"/>
                    <a:pt x="7" y="534"/>
                  </a:cubicBezTo>
                  <a:cubicBezTo>
                    <a:pt x="7" y="535"/>
                    <a:pt x="6" y="535"/>
                    <a:pt x="6" y="536"/>
                  </a:cubicBezTo>
                  <a:cubicBezTo>
                    <a:pt x="5" y="538"/>
                    <a:pt x="6" y="538"/>
                    <a:pt x="7" y="539"/>
                  </a:cubicBezTo>
                  <a:cubicBezTo>
                    <a:pt x="7" y="540"/>
                    <a:pt x="6" y="541"/>
                    <a:pt x="7" y="542"/>
                  </a:cubicBezTo>
                  <a:cubicBezTo>
                    <a:pt x="7" y="542"/>
                    <a:pt x="7" y="543"/>
                    <a:pt x="7" y="543"/>
                  </a:cubicBezTo>
                  <a:cubicBezTo>
                    <a:pt x="7" y="544"/>
                    <a:pt x="7" y="544"/>
                    <a:pt x="7" y="544"/>
                  </a:cubicBezTo>
                  <a:cubicBezTo>
                    <a:pt x="7" y="550"/>
                    <a:pt x="7" y="550"/>
                    <a:pt x="7" y="550"/>
                  </a:cubicBezTo>
                  <a:cubicBezTo>
                    <a:pt x="7" y="551"/>
                    <a:pt x="5" y="552"/>
                    <a:pt x="5" y="554"/>
                  </a:cubicBezTo>
                  <a:cubicBezTo>
                    <a:pt x="4" y="557"/>
                    <a:pt x="6" y="558"/>
                    <a:pt x="7" y="560"/>
                  </a:cubicBezTo>
                  <a:cubicBezTo>
                    <a:pt x="7" y="561"/>
                    <a:pt x="7" y="561"/>
                    <a:pt x="7" y="561"/>
                  </a:cubicBezTo>
                  <a:cubicBezTo>
                    <a:pt x="7" y="563"/>
                    <a:pt x="7" y="564"/>
                    <a:pt x="7" y="565"/>
                  </a:cubicBezTo>
                  <a:cubicBezTo>
                    <a:pt x="6" y="566"/>
                    <a:pt x="5" y="567"/>
                    <a:pt x="5" y="569"/>
                  </a:cubicBezTo>
                  <a:cubicBezTo>
                    <a:pt x="5" y="570"/>
                    <a:pt x="6" y="570"/>
                    <a:pt x="6" y="571"/>
                  </a:cubicBezTo>
                  <a:cubicBezTo>
                    <a:pt x="7" y="572"/>
                    <a:pt x="5" y="572"/>
                    <a:pt x="7" y="573"/>
                  </a:cubicBezTo>
                  <a:cubicBezTo>
                    <a:pt x="7" y="575"/>
                    <a:pt x="7" y="576"/>
                    <a:pt x="6" y="576"/>
                  </a:cubicBezTo>
                  <a:cubicBezTo>
                    <a:pt x="6" y="579"/>
                    <a:pt x="7" y="580"/>
                    <a:pt x="7" y="582"/>
                  </a:cubicBezTo>
                  <a:cubicBezTo>
                    <a:pt x="7" y="583"/>
                    <a:pt x="7" y="583"/>
                    <a:pt x="7" y="584"/>
                  </a:cubicBezTo>
                  <a:cubicBezTo>
                    <a:pt x="7" y="585"/>
                    <a:pt x="7" y="585"/>
                    <a:pt x="7" y="586"/>
                  </a:cubicBezTo>
                  <a:cubicBezTo>
                    <a:pt x="7" y="586"/>
                    <a:pt x="6" y="587"/>
                    <a:pt x="6" y="588"/>
                  </a:cubicBezTo>
                  <a:cubicBezTo>
                    <a:pt x="6" y="589"/>
                    <a:pt x="7" y="589"/>
                    <a:pt x="7" y="590"/>
                  </a:cubicBezTo>
                  <a:cubicBezTo>
                    <a:pt x="6" y="591"/>
                    <a:pt x="7" y="592"/>
                    <a:pt x="7" y="592"/>
                  </a:cubicBezTo>
                  <a:cubicBezTo>
                    <a:pt x="7" y="593"/>
                    <a:pt x="7" y="594"/>
                    <a:pt x="7" y="595"/>
                  </a:cubicBezTo>
                  <a:cubicBezTo>
                    <a:pt x="7" y="596"/>
                    <a:pt x="7" y="596"/>
                    <a:pt x="7" y="597"/>
                  </a:cubicBezTo>
                  <a:cubicBezTo>
                    <a:pt x="8" y="597"/>
                    <a:pt x="7" y="598"/>
                    <a:pt x="7" y="598"/>
                  </a:cubicBezTo>
                  <a:cubicBezTo>
                    <a:pt x="7" y="599"/>
                    <a:pt x="7" y="600"/>
                    <a:pt x="7" y="601"/>
                  </a:cubicBezTo>
                  <a:cubicBezTo>
                    <a:pt x="7" y="601"/>
                    <a:pt x="7" y="602"/>
                    <a:pt x="7" y="602"/>
                  </a:cubicBezTo>
                  <a:cubicBezTo>
                    <a:pt x="7" y="603"/>
                    <a:pt x="7" y="604"/>
                    <a:pt x="7" y="605"/>
                  </a:cubicBezTo>
                  <a:cubicBezTo>
                    <a:pt x="7" y="605"/>
                    <a:pt x="7" y="606"/>
                    <a:pt x="7" y="606"/>
                  </a:cubicBezTo>
                  <a:cubicBezTo>
                    <a:pt x="7" y="607"/>
                    <a:pt x="7" y="607"/>
                    <a:pt x="7" y="607"/>
                  </a:cubicBezTo>
                  <a:cubicBezTo>
                    <a:pt x="7" y="608"/>
                    <a:pt x="6" y="609"/>
                    <a:pt x="7" y="609"/>
                  </a:cubicBezTo>
                  <a:cubicBezTo>
                    <a:pt x="7" y="610"/>
                    <a:pt x="7" y="610"/>
                    <a:pt x="7" y="610"/>
                  </a:cubicBezTo>
                  <a:cubicBezTo>
                    <a:pt x="7" y="612"/>
                    <a:pt x="7" y="614"/>
                    <a:pt x="7" y="615"/>
                  </a:cubicBezTo>
                  <a:cubicBezTo>
                    <a:pt x="8" y="618"/>
                    <a:pt x="8" y="622"/>
                    <a:pt x="7" y="624"/>
                  </a:cubicBezTo>
                  <a:cubicBezTo>
                    <a:pt x="7" y="625"/>
                    <a:pt x="7" y="626"/>
                    <a:pt x="7" y="627"/>
                  </a:cubicBezTo>
                  <a:cubicBezTo>
                    <a:pt x="7" y="627"/>
                    <a:pt x="7" y="628"/>
                    <a:pt x="7" y="628"/>
                  </a:cubicBezTo>
                  <a:cubicBezTo>
                    <a:pt x="6" y="629"/>
                    <a:pt x="7" y="630"/>
                    <a:pt x="7" y="631"/>
                  </a:cubicBezTo>
                  <a:cubicBezTo>
                    <a:pt x="7" y="631"/>
                    <a:pt x="7" y="632"/>
                    <a:pt x="7" y="632"/>
                  </a:cubicBezTo>
                  <a:cubicBezTo>
                    <a:pt x="6" y="633"/>
                    <a:pt x="7" y="634"/>
                    <a:pt x="7" y="634"/>
                  </a:cubicBezTo>
                  <a:cubicBezTo>
                    <a:pt x="7" y="636"/>
                    <a:pt x="7" y="636"/>
                    <a:pt x="7" y="637"/>
                  </a:cubicBezTo>
                  <a:cubicBezTo>
                    <a:pt x="6" y="638"/>
                    <a:pt x="7" y="638"/>
                    <a:pt x="7" y="639"/>
                  </a:cubicBezTo>
                  <a:cubicBezTo>
                    <a:pt x="7" y="640"/>
                    <a:pt x="7" y="641"/>
                    <a:pt x="7" y="642"/>
                  </a:cubicBezTo>
                  <a:cubicBezTo>
                    <a:pt x="7" y="643"/>
                    <a:pt x="7" y="643"/>
                    <a:pt x="7" y="643"/>
                  </a:cubicBezTo>
                  <a:cubicBezTo>
                    <a:pt x="7" y="644"/>
                    <a:pt x="7" y="644"/>
                    <a:pt x="7" y="644"/>
                  </a:cubicBezTo>
                  <a:cubicBezTo>
                    <a:pt x="6" y="645"/>
                    <a:pt x="7" y="646"/>
                    <a:pt x="7" y="647"/>
                  </a:cubicBezTo>
                  <a:cubicBezTo>
                    <a:pt x="7" y="647"/>
                    <a:pt x="6" y="648"/>
                    <a:pt x="6" y="648"/>
                  </a:cubicBezTo>
                  <a:cubicBezTo>
                    <a:pt x="7" y="648"/>
                    <a:pt x="7" y="649"/>
                    <a:pt x="7" y="650"/>
                  </a:cubicBezTo>
                  <a:cubicBezTo>
                    <a:pt x="8" y="651"/>
                    <a:pt x="7" y="653"/>
                    <a:pt x="7" y="654"/>
                  </a:cubicBezTo>
                  <a:cubicBezTo>
                    <a:pt x="7" y="655"/>
                    <a:pt x="7" y="656"/>
                    <a:pt x="7" y="656"/>
                  </a:cubicBezTo>
                  <a:cubicBezTo>
                    <a:pt x="7" y="657"/>
                    <a:pt x="7" y="657"/>
                    <a:pt x="7" y="658"/>
                  </a:cubicBezTo>
                  <a:cubicBezTo>
                    <a:pt x="6" y="659"/>
                    <a:pt x="7" y="659"/>
                    <a:pt x="7" y="660"/>
                  </a:cubicBezTo>
                  <a:cubicBezTo>
                    <a:pt x="6" y="663"/>
                    <a:pt x="7" y="668"/>
                    <a:pt x="7" y="671"/>
                  </a:cubicBezTo>
                  <a:cubicBezTo>
                    <a:pt x="8" y="672"/>
                    <a:pt x="7" y="673"/>
                    <a:pt x="7" y="674"/>
                  </a:cubicBezTo>
                  <a:cubicBezTo>
                    <a:pt x="7" y="675"/>
                    <a:pt x="7" y="678"/>
                    <a:pt x="7" y="680"/>
                  </a:cubicBezTo>
                  <a:cubicBezTo>
                    <a:pt x="7" y="680"/>
                    <a:pt x="7" y="681"/>
                    <a:pt x="7" y="681"/>
                  </a:cubicBezTo>
                  <a:cubicBezTo>
                    <a:pt x="8" y="683"/>
                    <a:pt x="7" y="684"/>
                    <a:pt x="7" y="685"/>
                  </a:cubicBezTo>
                  <a:cubicBezTo>
                    <a:pt x="7" y="688"/>
                    <a:pt x="7" y="688"/>
                    <a:pt x="7" y="688"/>
                  </a:cubicBezTo>
                  <a:cubicBezTo>
                    <a:pt x="7" y="690"/>
                    <a:pt x="6" y="694"/>
                    <a:pt x="8" y="695"/>
                  </a:cubicBezTo>
                  <a:cubicBezTo>
                    <a:pt x="8" y="696"/>
                    <a:pt x="7" y="696"/>
                    <a:pt x="7" y="696"/>
                  </a:cubicBezTo>
                  <a:cubicBezTo>
                    <a:pt x="7" y="697"/>
                    <a:pt x="7" y="698"/>
                    <a:pt x="7" y="699"/>
                  </a:cubicBezTo>
                  <a:cubicBezTo>
                    <a:pt x="7" y="699"/>
                    <a:pt x="7" y="700"/>
                    <a:pt x="7" y="700"/>
                  </a:cubicBezTo>
                  <a:cubicBezTo>
                    <a:pt x="6" y="701"/>
                    <a:pt x="7" y="701"/>
                    <a:pt x="7" y="702"/>
                  </a:cubicBezTo>
                  <a:cubicBezTo>
                    <a:pt x="7" y="703"/>
                    <a:pt x="6" y="703"/>
                    <a:pt x="6" y="704"/>
                  </a:cubicBezTo>
                  <a:cubicBezTo>
                    <a:pt x="5" y="706"/>
                    <a:pt x="6" y="709"/>
                    <a:pt x="7" y="709"/>
                  </a:cubicBezTo>
                  <a:cubicBezTo>
                    <a:pt x="7" y="710"/>
                    <a:pt x="6" y="712"/>
                    <a:pt x="7" y="713"/>
                  </a:cubicBezTo>
                  <a:cubicBezTo>
                    <a:pt x="7" y="713"/>
                    <a:pt x="7" y="715"/>
                    <a:pt x="7" y="715"/>
                  </a:cubicBezTo>
                  <a:cubicBezTo>
                    <a:pt x="7" y="716"/>
                    <a:pt x="6" y="717"/>
                    <a:pt x="6" y="718"/>
                  </a:cubicBezTo>
                  <a:cubicBezTo>
                    <a:pt x="7" y="718"/>
                    <a:pt x="7" y="719"/>
                    <a:pt x="7" y="719"/>
                  </a:cubicBezTo>
                  <a:cubicBezTo>
                    <a:pt x="7" y="720"/>
                    <a:pt x="6" y="723"/>
                    <a:pt x="6" y="723"/>
                  </a:cubicBezTo>
                  <a:cubicBezTo>
                    <a:pt x="7" y="724"/>
                    <a:pt x="7" y="724"/>
                    <a:pt x="7" y="725"/>
                  </a:cubicBezTo>
                  <a:cubicBezTo>
                    <a:pt x="8" y="726"/>
                    <a:pt x="7" y="726"/>
                    <a:pt x="7" y="727"/>
                  </a:cubicBezTo>
                  <a:cubicBezTo>
                    <a:pt x="7" y="728"/>
                    <a:pt x="7" y="728"/>
                    <a:pt x="7" y="729"/>
                  </a:cubicBezTo>
                  <a:cubicBezTo>
                    <a:pt x="7" y="729"/>
                    <a:pt x="7" y="730"/>
                    <a:pt x="7" y="731"/>
                  </a:cubicBezTo>
                  <a:cubicBezTo>
                    <a:pt x="7" y="731"/>
                    <a:pt x="7" y="732"/>
                    <a:pt x="7" y="733"/>
                  </a:cubicBezTo>
                  <a:cubicBezTo>
                    <a:pt x="7" y="734"/>
                    <a:pt x="7" y="735"/>
                    <a:pt x="7" y="735"/>
                  </a:cubicBezTo>
                  <a:cubicBezTo>
                    <a:pt x="7" y="736"/>
                    <a:pt x="7" y="737"/>
                    <a:pt x="7" y="737"/>
                  </a:cubicBezTo>
                  <a:cubicBezTo>
                    <a:pt x="7" y="740"/>
                    <a:pt x="8" y="743"/>
                    <a:pt x="7" y="746"/>
                  </a:cubicBezTo>
                  <a:cubicBezTo>
                    <a:pt x="6" y="748"/>
                    <a:pt x="7" y="749"/>
                    <a:pt x="7" y="749"/>
                  </a:cubicBezTo>
                  <a:cubicBezTo>
                    <a:pt x="8" y="751"/>
                    <a:pt x="7" y="751"/>
                    <a:pt x="7" y="753"/>
                  </a:cubicBezTo>
                  <a:cubicBezTo>
                    <a:pt x="7" y="756"/>
                    <a:pt x="7" y="758"/>
                    <a:pt x="7" y="760"/>
                  </a:cubicBezTo>
                  <a:cubicBezTo>
                    <a:pt x="7" y="761"/>
                    <a:pt x="7" y="762"/>
                    <a:pt x="7" y="762"/>
                  </a:cubicBezTo>
                  <a:cubicBezTo>
                    <a:pt x="7" y="763"/>
                    <a:pt x="7" y="764"/>
                    <a:pt x="7" y="765"/>
                  </a:cubicBezTo>
                  <a:cubicBezTo>
                    <a:pt x="7" y="766"/>
                    <a:pt x="7" y="766"/>
                    <a:pt x="7" y="767"/>
                  </a:cubicBezTo>
                  <a:cubicBezTo>
                    <a:pt x="8" y="767"/>
                    <a:pt x="7" y="770"/>
                    <a:pt x="7" y="771"/>
                  </a:cubicBezTo>
                  <a:cubicBezTo>
                    <a:pt x="7" y="772"/>
                    <a:pt x="8" y="773"/>
                    <a:pt x="7" y="775"/>
                  </a:cubicBezTo>
                  <a:cubicBezTo>
                    <a:pt x="7" y="775"/>
                    <a:pt x="7" y="776"/>
                    <a:pt x="7" y="776"/>
                  </a:cubicBezTo>
                  <a:cubicBezTo>
                    <a:pt x="8" y="778"/>
                    <a:pt x="8" y="779"/>
                    <a:pt x="7" y="781"/>
                  </a:cubicBezTo>
                  <a:cubicBezTo>
                    <a:pt x="7" y="781"/>
                    <a:pt x="8" y="782"/>
                    <a:pt x="8" y="783"/>
                  </a:cubicBezTo>
                  <a:cubicBezTo>
                    <a:pt x="7" y="783"/>
                    <a:pt x="7" y="784"/>
                    <a:pt x="7" y="784"/>
                  </a:cubicBezTo>
                  <a:cubicBezTo>
                    <a:pt x="6" y="786"/>
                    <a:pt x="7" y="787"/>
                    <a:pt x="7" y="788"/>
                  </a:cubicBezTo>
                  <a:cubicBezTo>
                    <a:pt x="7" y="789"/>
                    <a:pt x="6" y="790"/>
                    <a:pt x="7" y="791"/>
                  </a:cubicBezTo>
                  <a:cubicBezTo>
                    <a:pt x="7" y="792"/>
                    <a:pt x="7" y="792"/>
                    <a:pt x="7" y="792"/>
                  </a:cubicBezTo>
                  <a:cubicBezTo>
                    <a:pt x="8" y="794"/>
                    <a:pt x="7" y="795"/>
                    <a:pt x="7" y="796"/>
                  </a:cubicBezTo>
                  <a:cubicBezTo>
                    <a:pt x="7" y="798"/>
                    <a:pt x="7" y="800"/>
                    <a:pt x="8" y="802"/>
                  </a:cubicBezTo>
                  <a:cubicBezTo>
                    <a:pt x="8" y="804"/>
                    <a:pt x="7" y="805"/>
                    <a:pt x="7" y="806"/>
                  </a:cubicBezTo>
                  <a:cubicBezTo>
                    <a:pt x="7" y="807"/>
                    <a:pt x="8" y="808"/>
                    <a:pt x="8" y="808"/>
                  </a:cubicBezTo>
                  <a:cubicBezTo>
                    <a:pt x="8" y="809"/>
                    <a:pt x="7" y="809"/>
                    <a:pt x="7" y="810"/>
                  </a:cubicBezTo>
                  <a:cubicBezTo>
                    <a:pt x="7" y="811"/>
                    <a:pt x="8" y="811"/>
                    <a:pt x="8" y="811"/>
                  </a:cubicBezTo>
                  <a:cubicBezTo>
                    <a:pt x="8" y="812"/>
                    <a:pt x="8" y="813"/>
                    <a:pt x="8" y="814"/>
                  </a:cubicBezTo>
                  <a:cubicBezTo>
                    <a:pt x="7" y="814"/>
                    <a:pt x="8" y="816"/>
                    <a:pt x="8" y="816"/>
                  </a:cubicBezTo>
                  <a:cubicBezTo>
                    <a:pt x="8" y="817"/>
                    <a:pt x="7" y="817"/>
                    <a:pt x="7" y="817"/>
                  </a:cubicBezTo>
                  <a:cubicBezTo>
                    <a:pt x="7" y="818"/>
                    <a:pt x="7" y="818"/>
                    <a:pt x="7" y="819"/>
                  </a:cubicBezTo>
                  <a:cubicBezTo>
                    <a:pt x="7" y="819"/>
                    <a:pt x="7" y="819"/>
                    <a:pt x="7" y="819"/>
                  </a:cubicBezTo>
                  <a:cubicBezTo>
                    <a:pt x="7" y="820"/>
                    <a:pt x="7" y="821"/>
                    <a:pt x="7" y="821"/>
                  </a:cubicBezTo>
                  <a:cubicBezTo>
                    <a:pt x="8" y="823"/>
                    <a:pt x="7" y="824"/>
                    <a:pt x="7" y="826"/>
                  </a:cubicBezTo>
                  <a:cubicBezTo>
                    <a:pt x="7" y="826"/>
                    <a:pt x="7" y="827"/>
                    <a:pt x="7" y="828"/>
                  </a:cubicBezTo>
                  <a:cubicBezTo>
                    <a:pt x="7" y="828"/>
                    <a:pt x="7" y="829"/>
                    <a:pt x="7" y="829"/>
                  </a:cubicBezTo>
                  <a:cubicBezTo>
                    <a:pt x="6" y="830"/>
                    <a:pt x="7" y="831"/>
                    <a:pt x="7" y="832"/>
                  </a:cubicBezTo>
                  <a:cubicBezTo>
                    <a:pt x="6" y="832"/>
                    <a:pt x="6" y="832"/>
                    <a:pt x="6" y="833"/>
                  </a:cubicBezTo>
                  <a:cubicBezTo>
                    <a:pt x="7" y="833"/>
                    <a:pt x="7" y="834"/>
                    <a:pt x="7" y="834"/>
                  </a:cubicBezTo>
                  <a:cubicBezTo>
                    <a:pt x="7" y="835"/>
                    <a:pt x="7" y="836"/>
                    <a:pt x="7" y="837"/>
                  </a:cubicBezTo>
                  <a:cubicBezTo>
                    <a:pt x="7" y="837"/>
                    <a:pt x="7" y="838"/>
                    <a:pt x="7" y="839"/>
                  </a:cubicBezTo>
                  <a:cubicBezTo>
                    <a:pt x="7" y="839"/>
                    <a:pt x="6" y="843"/>
                    <a:pt x="7" y="843"/>
                  </a:cubicBezTo>
                  <a:cubicBezTo>
                    <a:pt x="7" y="844"/>
                    <a:pt x="7" y="844"/>
                    <a:pt x="8" y="845"/>
                  </a:cubicBezTo>
                  <a:cubicBezTo>
                    <a:pt x="8" y="847"/>
                    <a:pt x="6" y="848"/>
                    <a:pt x="7" y="850"/>
                  </a:cubicBezTo>
                  <a:cubicBezTo>
                    <a:pt x="7" y="851"/>
                    <a:pt x="8" y="852"/>
                    <a:pt x="8" y="853"/>
                  </a:cubicBezTo>
                  <a:cubicBezTo>
                    <a:pt x="9" y="856"/>
                    <a:pt x="6" y="856"/>
                    <a:pt x="7" y="858"/>
                  </a:cubicBezTo>
                  <a:cubicBezTo>
                    <a:pt x="7" y="860"/>
                    <a:pt x="8" y="863"/>
                    <a:pt x="8" y="864"/>
                  </a:cubicBezTo>
                  <a:cubicBezTo>
                    <a:pt x="8" y="865"/>
                    <a:pt x="7" y="866"/>
                    <a:pt x="7" y="867"/>
                  </a:cubicBezTo>
                  <a:cubicBezTo>
                    <a:pt x="7" y="868"/>
                    <a:pt x="8" y="868"/>
                    <a:pt x="8" y="870"/>
                  </a:cubicBezTo>
                  <a:cubicBezTo>
                    <a:pt x="7" y="870"/>
                    <a:pt x="7" y="871"/>
                    <a:pt x="7" y="871"/>
                  </a:cubicBezTo>
                  <a:cubicBezTo>
                    <a:pt x="7" y="872"/>
                    <a:pt x="8" y="873"/>
                    <a:pt x="8" y="873"/>
                  </a:cubicBezTo>
                  <a:cubicBezTo>
                    <a:pt x="8" y="875"/>
                    <a:pt x="7" y="877"/>
                    <a:pt x="7" y="878"/>
                  </a:cubicBezTo>
                  <a:cubicBezTo>
                    <a:pt x="8" y="880"/>
                    <a:pt x="7" y="882"/>
                    <a:pt x="7" y="883"/>
                  </a:cubicBezTo>
                  <a:cubicBezTo>
                    <a:pt x="8" y="886"/>
                    <a:pt x="8" y="889"/>
                    <a:pt x="8" y="892"/>
                  </a:cubicBezTo>
                  <a:cubicBezTo>
                    <a:pt x="7" y="892"/>
                    <a:pt x="7" y="892"/>
                    <a:pt x="7" y="893"/>
                  </a:cubicBezTo>
                  <a:cubicBezTo>
                    <a:pt x="7" y="894"/>
                    <a:pt x="7" y="894"/>
                    <a:pt x="8" y="894"/>
                  </a:cubicBezTo>
                  <a:cubicBezTo>
                    <a:pt x="8" y="896"/>
                    <a:pt x="8" y="896"/>
                    <a:pt x="8" y="896"/>
                  </a:cubicBezTo>
                  <a:cubicBezTo>
                    <a:pt x="7" y="896"/>
                    <a:pt x="7" y="896"/>
                    <a:pt x="7" y="896"/>
                  </a:cubicBezTo>
                  <a:cubicBezTo>
                    <a:pt x="7" y="896"/>
                    <a:pt x="8" y="897"/>
                    <a:pt x="8" y="898"/>
                  </a:cubicBezTo>
                  <a:cubicBezTo>
                    <a:pt x="8" y="900"/>
                    <a:pt x="7" y="904"/>
                    <a:pt x="7" y="905"/>
                  </a:cubicBezTo>
                  <a:cubicBezTo>
                    <a:pt x="8" y="907"/>
                    <a:pt x="7" y="908"/>
                    <a:pt x="7" y="910"/>
                  </a:cubicBezTo>
                  <a:cubicBezTo>
                    <a:pt x="7" y="912"/>
                    <a:pt x="7" y="912"/>
                    <a:pt x="7" y="912"/>
                  </a:cubicBezTo>
                  <a:cubicBezTo>
                    <a:pt x="7" y="913"/>
                    <a:pt x="7" y="913"/>
                    <a:pt x="7" y="913"/>
                  </a:cubicBezTo>
                  <a:cubicBezTo>
                    <a:pt x="7" y="913"/>
                    <a:pt x="8" y="913"/>
                    <a:pt x="8" y="914"/>
                  </a:cubicBezTo>
                  <a:cubicBezTo>
                    <a:pt x="8" y="915"/>
                    <a:pt x="7" y="915"/>
                    <a:pt x="8" y="917"/>
                  </a:cubicBezTo>
                  <a:cubicBezTo>
                    <a:pt x="8" y="918"/>
                    <a:pt x="8" y="920"/>
                    <a:pt x="7" y="921"/>
                  </a:cubicBezTo>
                  <a:cubicBezTo>
                    <a:pt x="7" y="922"/>
                    <a:pt x="7" y="922"/>
                    <a:pt x="8" y="922"/>
                  </a:cubicBezTo>
                  <a:cubicBezTo>
                    <a:pt x="8" y="924"/>
                    <a:pt x="8" y="925"/>
                    <a:pt x="7" y="925"/>
                  </a:cubicBezTo>
                  <a:cubicBezTo>
                    <a:pt x="7" y="926"/>
                    <a:pt x="7" y="926"/>
                    <a:pt x="8" y="926"/>
                  </a:cubicBezTo>
                  <a:cubicBezTo>
                    <a:pt x="8" y="927"/>
                    <a:pt x="7" y="928"/>
                    <a:pt x="7" y="929"/>
                  </a:cubicBezTo>
                  <a:cubicBezTo>
                    <a:pt x="7" y="930"/>
                    <a:pt x="8" y="931"/>
                    <a:pt x="8" y="931"/>
                  </a:cubicBezTo>
                  <a:cubicBezTo>
                    <a:pt x="8" y="932"/>
                    <a:pt x="7" y="932"/>
                    <a:pt x="7" y="932"/>
                  </a:cubicBezTo>
                  <a:cubicBezTo>
                    <a:pt x="7" y="933"/>
                    <a:pt x="8" y="933"/>
                    <a:pt x="8" y="933"/>
                  </a:cubicBezTo>
                  <a:cubicBezTo>
                    <a:pt x="8" y="934"/>
                    <a:pt x="8" y="934"/>
                    <a:pt x="8" y="935"/>
                  </a:cubicBezTo>
                  <a:cubicBezTo>
                    <a:pt x="8" y="935"/>
                    <a:pt x="8" y="936"/>
                    <a:pt x="8" y="937"/>
                  </a:cubicBezTo>
                  <a:cubicBezTo>
                    <a:pt x="8" y="937"/>
                    <a:pt x="7" y="937"/>
                    <a:pt x="7" y="937"/>
                  </a:cubicBezTo>
                  <a:cubicBezTo>
                    <a:pt x="7" y="938"/>
                    <a:pt x="8" y="938"/>
                    <a:pt x="8" y="938"/>
                  </a:cubicBezTo>
                  <a:cubicBezTo>
                    <a:pt x="8" y="939"/>
                    <a:pt x="7" y="941"/>
                    <a:pt x="7" y="942"/>
                  </a:cubicBezTo>
                  <a:cubicBezTo>
                    <a:pt x="7" y="942"/>
                    <a:pt x="7" y="943"/>
                    <a:pt x="8" y="943"/>
                  </a:cubicBezTo>
                  <a:cubicBezTo>
                    <a:pt x="8" y="945"/>
                    <a:pt x="7" y="947"/>
                    <a:pt x="7" y="948"/>
                  </a:cubicBezTo>
                  <a:cubicBezTo>
                    <a:pt x="7" y="949"/>
                    <a:pt x="7" y="949"/>
                    <a:pt x="7" y="950"/>
                  </a:cubicBezTo>
                  <a:cubicBezTo>
                    <a:pt x="7" y="950"/>
                    <a:pt x="7" y="950"/>
                    <a:pt x="7" y="950"/>
                  </a:cubicBezTo>
                  <a:cubicBezTo>
                    <a:pt x="8" y="952"/>
                    <a:pt x="7" y="952"/>
                    <a:pt x="7" y="953"/>
                  </a:cubicBezTo>
                  <a:cubicBezTo>
                    <a:pt x="7" y="954"/>
                    <a:pt x="7" y="954"/>
                    <a:pt x="7" y="954"/>
                  </a:cubicBezTo>
                  <a:cubicBezTo>
                    <a:pt x="7" y="956"/>
                    <a:pt x="7" y="956"/>
                    <a:pt x="7" y="957"/>
                  </a:cubicBezTo>
                  <a:cubicBezTo>
                    <a:pt x="7" y="960"/>
                    <a:pt x="7" y="960"/>
                    <a:pt x="7" y="960"/>
                  </a:cubicBezTo>
                  <a:cubicBezTo>
                    <a:pt x="7" y="962"/>
                    <a:pt x="8" y="966"/>
                    <a:pt x="7" y="967"/>
                  </a:cubicBezTo>
                  <a:cubicBezTo>
                    <a:pt x="7" y="968"/>
                    <a:pt x="7" y="968"/>
                    <a:pt x="7" y="969"/>
                  </a:cubicBezTo>
                  <a:cubicBezTo>
                    <a:pt x="7" y="970"/>
                    <a:pt x="7" y="970"/>
                    <a:pt x="7" y="971"/>
                  </a:cubicBezTo>
                  <a:cubicBezTo>
                    <a:pt x="9" y="975"/>
                    <a:pt x="11" y="974"/>
                    <a:pt x="14" y="975"/>
                  </a:cubicBezTo>
                  <a:cubicBezTo>
                    <a:pt x="16" y="976"/>
                    <a:pt x="19" y="979"/>
                    <a:pt x="20" y="981"/>
                  </a:cubicBezTo>
                  <a:cubicBezTo>
                    <a:pt x="21" y="982"/>
                    <a:pt x="22" y="982"/>
                    <a:pt x="22" y="982"/>
                  </a:cubicBezTo>
                  <a:cubicBezTo>
                    <a:pt x="22" y="983"/>
                    <a:pt x="23" y="985"/>
                    <a:pt x="23" y="985"/>
                  </a:cubicBezTo>
                  <a:cubicBezTo>
                    <a:pt x="24" y="987"/>
                    <a:pt x="24" y="988"/>
                    <a:pt x="24" y="990"/>
                  </a:cubicBezTo>
                  <a:cubicBezTo>
                    <a:pt x="23" y="996"/>
                    <a:pt x="18" y="997"/>
                    <a:pt x="14" y="1000"/>
                  </a:cubicBezTo>
                  <a:cubicBezTo>
                    <a:pt x="13" y="1000"/>
                    <a:pt x="13" y="1001"/>
                    <a:pt x="13" y="1001"/>
                  </a:cubicBezTo>
                  <a:cubicBezTo>
                    <a:pt x="11" y="1002"/>
                    <a:pt x="10" y="1004"/>
                    <a:pt x="9" y="1006"/>
                  </a:cubicBezTo>
                  <a:cubicBezTo>
                    <a:pt x="8" y="1006"/>
                    <a:pt x="8" y="1007"/>
                    <a:pt x="7" y="1007"/>
                  </a:cubicBezTo>
                  <a:cubicBezTo>
                    <a:pt x="7" y="1007"/>
                    <a:pt x="7" y="1008"/>
                    <a:pt x="7" y="1008"/>
                  </a:cubicBezTo>
                  <a:cubicBezTo>
                    <a:pt x="6" y="1010"/>
                    <a:pt x="5" y="1011"/>
                    <a:pt x="5" y="1013"/>
                  </a:cubicBezTo>
                  <a:cubicBezTo>
                    <a:pt x="4" y="1014"/>
                    <a:pt x="5" y="1015"/>
                    <a:pt x="4" y="1015"/>
                  </a:cubicBezTo>
                  <a:cubicBezTo>
                    <a:pt x="4" y="1016"/>
                    <a:pt x="4" y="1016"/>
                    <a:pt x="4" y="1016"/>
                  </a:cubicBezTo>
                  <a:cubicBezTo>
                    <a:pt x="4" y="1017"/>
                    <a:pt x="4" y="1017"/>
                    <a:pt x="4" y="1017"/>
                  </a:cubicBezTo>
                  <a:cubicBezTo>
                    <a:pt x="3" y="1018"/>
                    <a:pt x="2" y="1018"/>
                    <a:pt x="2" y="1019"/>
                  </a:cubicBezTo>
                  <a:cubicBezTo>
                    <a:pt x="2" y="1020"/>
                    <a:pt x="3" y="1021"/>
                    <a:pt x="3" y="1021"/>
                  </a:cubicBezTo>
                  <a:cubicBezTo>
                    <a:pt x="3" y="1023"/>
                    <a:pt x="2" y="1025"/>
                    <a:pt x="2" y="1027"/>
                  </a:cubicBezTo>
                  <a:cubicBezTo>
                    <a:pt x="3" y="1028"/>
                    <a:pt x="3" y="1030"/>
                    <a:pt x="3" y="1032"/>
                  </a:cubicBezTo>
                  <a:cubicBezTo>
                    <a:pt x="3" y="1036"/>
                    <a:pt x="3" y="1036"/>
                    <a:pt x="3" y="1036"/>
                  </a:cubicBezTo>
                  <a:cubicBezTo>
                    <a:pt x="3" y="1037"/>
                    <a:pt x="2" y="1038"/>
                    <a:pt x="2" y="1038"/>
                  </a:cubicBezTo>
                  <a:cubicBezTo>
                    <a:pt x="2" y="1039"/>
                    <a:pt x="3" y="1039"/>
                    <a:pt x="3" y="1040"/>
                  </a:cubicBezTo>
                  <a:cubicBezTo>
                    <a:pt x="3" y="1040"/>
                    <a:pt x="3" y="1041"/>
                    <a:pt x="2" y="1041"/>
                  </a:cubicBezTo>
                  <a:cubicBezTo>
                    <a:pt x="2" y="1041"/>
                    <a:pt x="3" y="1044"/>
                    <a:pt x="3" y="1044"/>
                  </a:cubicBezTo>
                  <a:cubicBezTo>
                    <a:pt x="3" y="1046"/>
                    <a:pt x="3" y="1046"/>
                    <a:pt x="2" y="1047"/>
                  </a:cubicBezTo>
                  <a:cubicBezTo>
                    <a:pt x="2" y="1048"/>
                    <a:pt x="2" y="1048"/>
                    <a:pt x="2" y="1048"/>
                  </a:cubicBezTo>
                  <a:cubicBezTo>
                    <a:pt x="3" y="1049"/>
                    <a:pt x="3" y="1048"/>
                    <a:pt x="3" y="1048"/>
                  </a:cubicBezTo>
                  <a:cubicBezTo>
                    <a:pt x="3" y="1048"/>
                    <a:pt x="3" y="1048"/>
                    <a:pt x="3" y="1048"/>
                  </a:cubicBezTo>
                  <a:cubicBezTo>
                    <a:pt x="3" y="1051"/>
                    <a:pt x="3" y="1051"/>
                    <a:pt x="3" y="1051"/>
                  </a:cubicBezTo>
                  <a:cubicBezTo>
                    <a:pt x="3" y="1052"/>
                    <a:pt x="2" y="1052"/>
                    <a:pt x="2" y="1053"/>
                  </a:cubicBezTo>
                  <a:cubicBezTo>
                    <a:pt x="2" y="1053"/>
                    <a:pt x="3" y="1054"/>
                    <a:pt x="3" y="1054"/>
                  </a:cubicBezTo>
                  <a:cubicBezTo>
                    <a:pt x="3" y="1055"/>
                    <a:pt x="3" y="1059"/>
                    <a:pt x="3" y="1060"/>
                  </a:cubicBezTo>
                  <a:cubicBezTo>
                    <a:pt x="3" y="1061"/>
                    <a:pt x="3" y="1061"/>
                    <a:pt x="3" y="1062"/>
                  </a:cubicBezTo>
                  <a:cubicBezTo>
                    <a:pt x="3" y="1065"/>
                    <a:pt x="3" y="1068"/>
                    <a:pt x="3" y="1070"/>
                  </a:cubicBezTo>
                  <a:cubicBezTo>
                    <a:pt x="2" y="1071"/>
                    <a:pt x="3" y="1072"/>
                    <a:pt x="3" y="1073"/>
                  </a:cubicBezTo>
                  <a:cubicBezTo>
                    <a:pt x="3" y="1074"/>
                    <a:pt x="3" y="1074"/>
                    <a:pt x="3" y="1074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2"/>
                    <a:pt x="2" y="1072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5"/>
                    <a:pt x="2" y="1074"/>
                    <a:pt x="3" y="1075"/>
                  </a:cubicBezTo>
                  <a:cubicBezTo>
                    <a:pt x="3" y="1075"/>
                    <a:pt x="3" y="1078"/>
                    <a:pt x="3" y="1078"/>
                  </a:cubicBezTo>
                  <a:cubicBezTo>
                    <a:pt x="2" y="1079"/>
                    <a:pt x="2" y="1079"/>
                    <a:pt x="2" y="1079"/>
                  </a:cubicBezTo>
                  <a:cubicBezTo>
                    <a:pt x="2" y="1080"/>
                    <a:pt x="2" y="1080"/>
                    <a:pt x="2" y="1081"/>
                  </a:cubicBezTo>
                  <a:cubicBezTo>
                    <a:pt x="3" y="1083"/>
                    <a:pt x="2" y="1086"/>
                    <a:pt x="2" y="1088"/>
                  </a:cubicBezTo>
                  <a:cubicBezTo>
                    <a:pt x="2" y="1089"/>
                    <a:pt x="2" y="1091"/>
                    <a:pt x="2" y="1092"/>
                  </a:cubicBezTo>
                  <a:cubicBezTo>
                    <a:pt x="3" y="1093"/>
                    <a:pt x="2" y="1094"/>
                    <a:pt x="2" y="1095"/>
                  </a:cubicBezTo>
                  <a:cubicBezTo>
                    <a:pt x="2" y="1095"/>
                    <a:pt x="3" y="1095"/>
                    <a:pt x="3" y="1095"/>
                  </a:cubicBezTo>
                  <a:cubicBezTo>
                    <a:pt x="3" y="1096"/>
                    <a:pt x="2" y="1097"/>
                    <a:pt x="2" y="1098"/>
                  </a:cubicBezTo>
                  <a:cubicBezTo>
                    <a:pt x="2" y="1099"/>
                    <a:pt x="3" y="1099"/>
                    <a:pt x="3" y="1100"/>
                  </a:cubicBezTo>
                  <a:cubicBezTo>
                    <a:pt x="3" y="1102"/>
                    <a:pt x="3" y="1102"/>
                    <a:pt x="3" y="1102"/>
                  </a:cubicBezTo>
                  <a:cubicBezTo>
                    <a:pt x="3" y="1103"/>
                    <a:pt x="3" y="1105"/>
                    <a:pt x="4" y="1106"/>
                  </a:cubicBezTo>
                  <a:cubicBezTo>
                    <a:pt x="4" y="1107"/>
                    <a:pt x="3" y="1108"/>
                    <a:pt x="3" y="1109"/>
                  </a:cubicBezTo>
                  <a:cubicBezTo>
                    <a:pt x="4" y="1111"/>
                    <a:pt x="4" y="1114"/>
                    <a:pt x="5" y="1116"/>
                  </a:cubicBezTo>
                  <a:cubicBezTo>
                    <a:pt x="5" y="1116"/>
                    <a:pt x="4" y="1117"/>
                    <a:pt x="4" y="1117"/>
                  </a:cubicBezTo>
                  <a:cubicBezTo>
                    <a:pt x="5" y="1120"/>
                    <a:pt x="6" y="1123"/>
                    <a:pt x="8" y="1125"/>
                  </a:cubicBezTo>
                  <a:cubicBezTo>
                    <a:pt x="8" y="1125"/>
                    <a:pt x="10" y="1127"/>
                    <a:pt x="10" y="1127"/>
                  </a:cubicBezTo>
                  <a:cubicBezTo>
                    <a:pt x="11" y="1128"/>
                    <a:pt x="12" y="1127"/>
                    <a:pt x="13" y="1128"/>
                  </a:cubicBezTo>
                  <a:cubicBezTo>
                    <a:pt x="13" y="1128"/>
                    <a:pt x="14" y="1129"/>
                    <a:pt x="15" y="1129"/>
                  </a:cubicBezTo>
                  <a:cubicBezTo>
                    <a:pt x="17" y="1131"/>
                    <a:pt x="21" y="1132"/>
                    <a:pt x="25" y="1133"/>
                  </a:cubicBezTo>
                  <a:cubicBezTo>
                    <a:pt x="27" y="1134"/>
                    <a:pt x="29" y="1134"/>
                    <a:pt x="32" y="1134"/>
                  </a:cubicBezTo>
                  <a:cubicBezTo>
                    <a:pt x="40" y="1136"/>
                    <a:pt x="49" y="1136"/>
                    <a:pt x="57" y="1138"/>
                  </a:cubicBezTo>
                  <a:cubicBezTo>
                    <a:pt x="59" y="1139"/>
                    <a:pt x="62" y="1139"/>
                    <a:pt x="65" y="1139"/>
                  </a:cubicBezTo>
                  <a:cubicBezTo>
                    <a:pt x="68" y="1140"/>
                    <a:pt x="72" y="1140"/>
                    <a:pt x="75" y="1141"/>
                  </a:cubicBezTo>
                  <a:cubicBezTo>
                    <a:pt x="79" y="1142"/>
                    <a:pt x="83" y="1141"/>
                    <a:pt x="86" y="1142"/>
                  </a:cubicBezTo>
                  <a:cubicBezTo>
                    <a:pt x="87" y="1142"/>
                    <a:pt x="88" y="1142"/>
                    <a:pt x="89" y="1142"/>
                  </a:cubicBezTo>
                  <a:cubicBezTo>
                    <a:pt x="93" y="1143"/>
                    <a:pt x="98" y="1143"/>
                    <a:pt x="103" y="1144"/>
                  </a:cubicBezTo>
                  <a:cubicBezTo>
                    <a:pt x="104" y="1144"/>
                    <a:pt x="106" y="1144"/>
                    <a:pt x="108" y="1144"/>
                  </a:cubicBezTo>
                  <a:cubicBezTo>
                    <a:pt x="109" y="1145"/>
                    <a:pt x="111" y="1144"/>
                    <a:pt x="112" y="1145"/>
                  </a:cubicBezTo>
                  <a:cubicBezTo>
                    <a:pt x="115" y="1145"/>
                    <a:pt x="117" y="1145"/>
                    <a:pt x="120" y="1145"/>
                  </a:cubicBezTo>
                  <a:cubicBezTo>
                    <a:pt x="124" y="1146"/>
                    <a:pt x="128" y="1145"/>
                    <a:pt x="132" y="1146"/>
                  </a:cubicBezTo>
                  <a:cubicBezTo>
                    <a:pt x="134" y="1146"/>
                    <a:pt x="135" y="1146"/>
                    <a:pt x="137" y="1146"/>
                  </a:cubicBezTo>
                  <a:cubicBezTo>
                    <a:pt x="138" y="1146"/>
                    <a:pt x="140" y="1146"/>
                    <a:pt x="142" y="1146"/>
                  </a:cubicBezTo>
                  <a:cubicBezTo>
                    <a:pt x="145" y="1147"/>
                    <a:pt x="148" y="1146"/>
                    <a:pt x="151" y="1147"/>
                  </a:cubicBezTo>
                  <a:cubicBezTo>
                    <a:pt x="155" y="1147"/>
                    <a:pt x="155" y="1147"/>
                    <a:pt x="155" y="1147"/>
                  </a:cubicBezTo>
                  <a:cubicBezTo>
                    <a:pt x="157" y="1147"/>
                    <a:pt x="159" y="1147"/>
                    <a:pt x="161" y="1147"/>
                  </a:cubicBezTo>
                  <a:cubicBezTo>
                    <a:pt x="164" y="1147"/>
                    <a:pt x="164" y="1147"/>
                    <a:pt x="164" y="1147"/>
                  </a:cubicBezTo>
                  <a:cubicBezTo>
                    <a:pt x="166" y="1148"/>
                    <a:pt x="168" y="1147"/>
                    <a:pt x="170" y="1147"/>
                  </a:cubicBezTo>
                  <a:cubicBezTo>
                    <a:pt x="172" y="1148"/>
                    <a:pt x="174" y="1148"/>
                    <a:pt x="176" y="1148"/>
                  </a:cubicBezTo>
                  <a:cubicBezTo>
                    <a:pt x="204" y="1148"/>
                    <a:pt x="204" y="1148"/>
                    <a:pt x="204" y="1148"/>
                  </a:cubicBezTo>
                  <a:cubicBezTo>
                    <a:pt x="206" y="1148"/>
                    <a:pt x="209" y="1148"/>
                    <a:pt x="211" y="1147"/>
                  </a:cubicBezTo>
                  <a:cubicBezTo>
                    <a:pt x="213" y="1147"/>
                    <a:pt x="213" y="1147"/>
                    <a:pt x="213" y="1147"/>
                  </a:cubicBezTo>
                  <a:cubicBezTo>
                    <a:pt x="216" y="1147"/>
                    <a:pt x="219" y="1148"/>
                    <a:pt x="222" y="1147"/>
                  </a:cubicBezTo>
                  <a:cubicBezTo>
                    <a:pt x="225" y="1147"/>
                    <a:pt x="225" y="1147"/>
                    <a:pt x="225" y="1147"/>
                  </a:cubicBezTo>
                  <a:cubicBezTo>
                    <a:pt x="227" y="1147"/>
                    <a:pt x="229" y="1147"/>
                    <a:pt x="231" y="1147"/>
                  </a:cubicBezTo>
                  <a:cubicBezTo>
                    <a:pt x="232" y="1147"/>
                    <a:pt x="234" y="1147"/>
                    <a:pt x="236" y="1147"/>
                  </a:cubicBezTo>
                  <a:cubicBezTo>
                    <a:pt x="241" y="1147"/>
                    <a:pt x="241" y="1147"/>
                    <a:pt x="241" y="1147"/>
                  </a:cubicBezTo>
                  <a:cubicBezTo>
                    <a:pt x="242" y="1147"/>
                    <a:pt x="244" y="1147"/>
                    <a:pt x="246" y="1147"/>
                  </a:cubicBezTo>
                  <a:cubicBezTo>
                    <a:pt x="247" y="1147"/>
                    <a:pt x="249" y="1147"/>
                    <a:pt x="250" y="1147"/>
                  </a:cubicBezTo>
                  <a:cubicBezTo>
                    <a:pt x="254" y="1146"/>
                    <a:pt x="258" y="1147"/>
                    <a:pt x="261" y="1146"/>
                  </a:cubicBezTo>
                  <a:cubicBezTo>
                    <a:pt x="264" y="1146"/>
                    <a:pt x="267" y="1146"/>
                    <a:pt x="270" y="1146"/>
                  </a:cubicBezTo>
                  <a:cubicBezTo>
                    <a:pt x="272" y="1146"/>
                    <a:pt x="273" y="1146"/>
                    <a:pt x="275" y="1146"/>
                  </a:cubicBezTo>
                  <a:cubicBezTo>
                    <a:pt x="276" y="1145"/>
                    <a:pt x="278" y="1146"/>
                    <a:pt x="280" y="1145"/>
                  </a:cubicBezTo>
                  <a:cubicBezTo>
                    <a:pt x="284" y="1144"/>
                    <a:pt x="289" y="1145"/>
                    <a:pt x="294" y="1144"/>
                  </a:cubicBezTo>
                  <a:cubicBezTo>
                    <a:pt x="297" y="1144"/>
                    <a:pt x="301" y="1144"/>
                    <a:pt x="305" y="1143"/>
                  </a:cubicBezTo>
                  <a:cubicBezTo>
                    <a:pt x="308" y="1143"/>
                    <a:pt x="311" y="1143"/>
                    <a:pt x="314" y="1142"/>
                  </a:cubicBezTo>
                  <a:cubicBezTo>
                    <a:pt x="320" y="1141"/>
                    <a:pt x="327" y="1141"/>
                    <a:pt x="333" y="1139"/>
                  </a:cubicBezTo>
                  <a:cubicBezTo>
                    <a:pt x="335" y="1139"/>
                    <a:pt x="336" y="1139"/>
                    <a:pt x="338" y="1139"/>
                  </a:cubicBezTo>
                  <a:cubicBezTo>
                    <a:pt x="341" y="1138"/>
                    <a:pt x="344" y="1138"/>
                    <a:pt x="347" y="1137"/>
                  </a:cubicBezTo>
                  <a:cubicBezTo>
                    <a:pt x="355" y="1135"/>
                    <a:pt x="363" y="1134"/>
                    <a:pt x="370" y="1131"/>
                  </a:cubicBezTo>
                  <a:cubicBezTo>
                    <a:pt x="373" y="1130"/>
                    <a:pt x="376" y="1130"/>
                    <a:pt x="379" y="1129"/>
                  </a:cubicBezTo>
                  <a:cubicBezTo>
                    <a:pt x="381" y="1128"/>
                    <a:pt x="382" y="1126"/>
                    <a:pt x="384" y="1126"/>
                  </a:cubicBezTo>
                  <a:cubicBezTo>
                    <a:pt x="384" y="1126"/>
                    <a:pt x="385" y="1126"/>
                    <a:pt x="385" y="1126"/>
                  </a:cubicBezTo>
                  <a:cubicBezTo>
                    <a:pt x="386" y="1126"/>
                    <a:pt x="386" y="1126"/>
                    <a:pt x="386" y="1125"/>
                  </a:cubicBezTo>
                  <a:cubicBezTo>
                    <a:pt x="387" y="1125"/>
                    <a:pt x="387" y="1124"/>
                    <a:pt x="387" y="1124"/>
                  </a:cubicBezTo>
                  <a:cubicBezTo>
                    <a:pt x="387" y="1123"/>
                    <a:pt x="389" y="1123"/>
                    <a:pt x="389" y="1122"/>
                  </a:cubicBezTo>
                  <a:cubicBezTo>
                    <a:pt x="390" y="1122"/>
                    <a:pt x="390" y="1121"/>
                    <a:pt x="390" y="1121"/>
                  </a:cubicBezTo>
                  <a:cubicBezTo>
                    <a:pt x="390" y="1120"/>
                    <a:pt x="390" y="1120"/>
                    <a:pt x="390" y="1120"/>
                  </a:cubicBezTo>
                  <a:cubicBezTo>
                    <a:pt x="390" y="1120"/>
                    <a:pt x="391" y="1120"/>
                    <a:pt x="391" y="1120"/>
                  </a:cubicBezTo>
                  <a:cubicBezTo>
                    <a:pt x="392" y="1120"/>
                    <a:pt x="392" y="1119"/>
                    <a:pt x="393" y="1119"/>
                  </a:cubicBezTo>
                  <a:cubicBezTo>
                    <a:pt x="393" y="1118"/>
                    <a:pt x="393" y="1117"/>
                    <a:pt x="393" y="1116"/>
                  </a:cubicBezTo>
                  <a:cubicBezTo>
                    <a:pt x="393" y="1116"/>
                    <a:pt x="392" y="1115"/>
                    <a:pt x="392" y="1115"/>
                  </a:cubicBezTo>
                  <a:cubicBezTo>
                    <a:pt x="393" y="1114"/>
                    <a:pt x="394" y="1113"/>
                    <a:pt x="394" y="1112"/>
                  </a:cubicBezTo>
                  <a:cubicBezTo>
                    <a:pt x="394" y="1112"/>
                    <a:pt x="394" y="1110"/>
                    <a:pt x="394" y="1110"/>
                  </a:cubicBezTo>
                  <a:cubicBezTo>
                    <a:pt x="394" y="1109"/>
                    <a:pt x="394" y="1109"/>
                    <a:pt x="394" y="1108"/>
                  </a:cubicBezTo>
                  <a:cubicBezTo>
                    <a:pt x="394" y="1107"/>
                    <a:pt x="395" y="1107"/>
                    <a:pt x="395" y="1106"/>
                  </a:cubicBezTo>
                  <a:cubicBezTo>
                    <a:pt x="396" y="1104"/>
                    <a:pt x="394" y="1102"/>
                    <a:pt x="394" y="1100"/>
                  </a:cubicBezTo>
                  <a:cubicBezTo>
                    <a:pt x="395" y="1098"/>
                    <a:pt x="396" y="1097"/>
                    <a:pt x="396" y="1096"/>
                  </a:cubicBezTo>
                  <a:cubicBezTo>
                    <a:pt x="396" y="1095"/>
                    <a:pt x="395" y="1092"/>
                    <a:pt x="395" y="1091"/>
                  </a:cubicBezTo>
                  <a:cubicBezTo>
                    <a:pt x="395" y="1090"/>
                    <a:pt x="395" y="1089"/>
                    <a:pt x="396" y="1088"/>
                  </a:cubicBezTo>
                  <a:cubicBezTo>
                    <a:pt x="396" y="1087"/>
                    <a:pt x="395" y="1087"/>
                    <a:pt x="395" y="1086"/>
                  </a:cubicBezTo>
                  <a:cubicBezTo>
                    <a:pt x="396" y="1085"/>
                    <a:pt x="397" y="1085"/>
                    <a:pt x="397" y="1084"/>
                  </a:cubicBezTo>
                  <a:cubicBezTo>
                    <a:pt x="397" y="1082"/>
                    <a:pt x="395" y="1080"/>
                    <a:pt x="396" y="1079"/>
                  </a:cubicBezTo>
                  <a:cubicBezTo>
                    <a:pt x="396" y="1078"/>
                    <a:pt x="396" y="1077"/>
                    <a:pt x="397" y="1076"/>
                  </a:cubicBezTo>
                  <a:cubicBezTo>
                    <a:pt x="397" y="1075"/>
                    <a:pt x="397" y="1075"/>
                    <a:pt x="397" y="1074"/>
                  </a:cubicBezTo>
                  <a:cubicBezTo>
                    <a:pt x="397" y="1073"/>
                    <a:pt x="396" y="1072"/>
                    <a:pt x="395" y="1072"/>
                  </a:cubicBezTo>
                  <a:cubicBezTo>
                    <a:pt x="395" y="1072"/>
                    <a:pt x="396" y="1069"/>
                    <a:pt x="396" y="1069"/>
                  </a:cubicBezTo>
                  <a:cubicBezTo>
                    <a:pt x="396" y="1069"/>
                    <a:pt x="396" y="1069"/>
                    <a:pt x="396" y="1069"/>
                  </a:cubicBezTo>
                  <a:cubicBezTo>
                    <a:pt x="397" y="1068"/>
                    <a:pt x="398" y="1067"/>
                    <a:pt x="398" y="1066"/>
                  </a:cubicBezTo>
                  <a:cubicBezTo>
                    <a:pt x="398" y="1065"/>
                    <a:pt x="397" y="1064"/>
                    <a:pt x="397" y="1063"/>
                  </a:cubicBezTo>
                  <a:cubicBezTo>
                    <a:pt x="397" y="1063"/>
                    <a:pt x="396" y="1063"/>
                    <a:pt x="396" y="1062"/>
                  </a:cubicBezTo>
                  <a:close/>
                  <a:moveTo>
                    <a:pt x="385" y="325"/>
                  </a:moveTo>
                  <a:cubicBezTo>
                    <a:pt x="386" y="325"/>
                    <a:pt x="387" y="325"/>
                    <a:pt x="387" y="325"/>
                  </a:cubicBezTo>
                  <a:cubicBezTo>
                    <a:pt x="388" y="325"/>
                    <a:pt x="388" y="325"/>
                    <a:pt x="388" y="325"/>
                  </a:cubicBezTo>
                  <a:cubicBezTo>
                    <a:pt x="388" y="326"/>
                    <a:pt x="388" y="326"/>
                    <a:pt x="388" y="326"/>
                  </a:cubicBezTo>
                  <a:cubicBezTo>
                    <a:pt x="387" y="326"/>
                    <a:pt x="386" y="326"/>
                    <a:pt x="386" y="326"/>
                  </a:cubicBezTo>
                  <a:cubicBezTo>
                    <a:pt x="385" y="326"/>
                    <a:pt x="385" y="326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30"/>
            <p:cNvSpPr>
              <a:spLocks/>
            </p:cNvSpPr>
            <p:nvPr userDrawn="1"/>
          </p:nvSpPr>
          <p:spPr bwMode="auto">
            <a:xfrm>
              <a:off x="-1169570" y="-3211095"/>
              <a:ext cx="804863" cy="2500313"/>
            </a:xfrm>
            <a:custGeom>
              <a:avLst/>
              <a:gdLst>
                <a:gd name="T0" fmla="*/ 92 w 376"/>
                <a:gd name="T1" fmla="*/ 13 h 1167"/>
                <a:gd name="T2" fmla="*/ 89 w 376"/>
                <a:gd name="T3" fmla="*/ 22 h 1167"/>
                <a:gd name="T4" fmla="*/ 88 w 376"/>
                <a:gd name="T5" fmla="*/ 55 h 1167"/>
                <a:gd name="T6" fmla="*/ 84 w 376"/>
                <a:gd name="T7" fmla="*/ 67 h 1167"/>
                <a:gd name="T8" fmla="*/ 83 w 376"/>
                <a:gd name="T9" fmla="*/ 81 h 1167"/>
                <a:gd name="T10" fmla="*/ 82 w 376"/>
                <a:gd name="T11" fmla="*/ 99 h 1167"/>
                <a:gd name="T12" fmla="*/ 83 w 376"/>
                <a:gd name="T13" fmla="*/ 107 h 1167"/>
                <a:gd name="T14" fmla="*/ 93 w 376"/>
                <a:gd name="T15" fmla="*/ 114 h 1167"/>
                <a:gd name="T16" fmla="*/ 102 w 376"/>
                <a:gd name="T17" fmla="*/ 132 h 1167"/>
                <a:gd name="T18" fmla="*/ 96 w 376"/>
                <a:gd name="T19" fmla="*/ 235 h 1167"/>
                <a:gd name="T20" fmla="*/ 67 w 376"/>
                <a:gd name="T21" fmla="*/ 340 h 1167"/>
                <a:gd name="T22" fmla="*/ 13 w 376"/>
                <a:gd name="T23" fmla="*/ 465 h 1167"/>
                <a:gd name="T24" fmla="*/ 5 w 376"/>
                <a:gd name="T25" fmla="*/ 564 h 1167"/>
                <a:gd name="T26" fmla="*/ 25 w 376"/>
                <a:gd name="T27" fmla="*/ 585 h 1167"/>
                <a:gd name="T28" fmla="*/ 40 w 376"/>
                <a:gd name="T29" fmla="*/ 590 h 1167"/>
                <a:gd name="T30" fmla="*/ 42 w 376"/>
                <a:gd name="T31" fmla="*/ 593 h 1167"/>
                <a:gd name="T32" fmla="*/ 18 w 376"/>
                <a:gd name="T33" fmla="*/ 610 h 1167"/>
                <a:gd name="T34" fmla="*/ 14 w 376"/>
                <a:gd name="T35" fmla="*/ 624 h 1167"/>
                <a:gd name="T36" fmla="*/ 11 w 376"/>
                <a:gd name="T37" fmla="*/ 1020 h 1167"/>
                <a:gd name="T38" fmla="*/ 15 w 376"/>
                <a:gd name="T39" fmla="*/ 1033 h 1167"/>
                <a:gd name="T40" fmla="*/ 22 w 376"/>
                <a:gd name="T41" fmla="*/ 1041 h 1167"/>
                <a:gd name="T42" fmla="*/ 25 w 376"/>
                <a:gd name="T43" fmla="*/ 1044 h 1167"/>
                <a:gd name="T44" fmla="*/ 5 w 376"/>
                <a:gd name="T45" fmla="*/ 1067 h 1167"/>
                <a:gd name="T46" fmla="*/ 2 w 376"/>
                <a:gd name="T47" fmla="*/ 1102 h 1167"/>
                <a:gd name="T48" fmla="*/ 8 w 376"/>
                <a:gd name="T49" fmla="*/ 1136 h 1167"/>
                <a:gd name="T50" fmla="*/ 69 w 376"/>
                <a:gd name="T51" fmla="*/ 1158 h 1167"/>
                <a:gd name="T52" fmla="*/ 229 w 376"/>
                <a:gd name="T53" fmla="*/ 1165 h 1167"/>
                <a:gd name="T54" fmla="*/ 358 w 376"/>
                <a:gd name="T55" fmla="*/ 1145 h 1167"/>
                <a:gd name="T56" fmla="*/ 373 w 376"/>
                <a:gd name="T57" fmla="*/ 1111 h 1167"/>
                <a:gd name="T58" fmla="*/ 371 w 376"/>
                <a:gd name="T59" fmla="*/ 1080 h 1167"/>
                <a:gd name="T60" fmla="*/ 348 w 376"/>
                <a:gd name="T61" fmla="*/ 1046 h 1167"/>
                <a:gd name="T62" fmla="*/ 357 w 376"/>
                <a:gd name="T63" fmla="*/ 1038 h 1167"/>
                <a:gd name="T64" fmla="*/ 364 w 376"/>
                <a:gd name="T65" fmla="*/ 1021 h 1167"/>
                <a:gd name="T66" fmla="*/ 359 w 376"/>
                <a:gd name="T67" fmla="*/ 621 h 1167"/>
                <a:gd name="T68" fmla="*/ 357 w 376"/>
                <a:gd name="T69" fmla="*/ 613 h 1167"/>
                <a:gd name="T70" fmla="*/ 351 w 376"/>
                <a:gd name="T71" fmla="*/ 607 h 1167"/>
                <a:gd name="T72" fmla="*/ 335 w 376"/>
                <a:gd name="T73" fmla="*/ 595 h 1167"/>
                <a:gd name="T74" fmla="*/ 343 w 376"/>
                <a:gd name="T75" fmla="*/ 589 h 1167"/>
                <a:gd name="T76" fmla="*/ 368 w 376"/>
                <a:gd name="T77" fmla="*/ 566 h 1167"/>
                <a:gd name="T78" fmla="*/ 367 w 376"/>
                <a:gd name="T79" fmla="*/ 493 h 1167"/>
                <a:gd name="T80" fmla="*/ 346 w 376"/>
                <a:gd name="T81" fmla="*/ 415 h 1167"/>
                <a:gd name="T82" fmla="*/ 308 w 376"/>
                <a:gd name="T83" fmla="*/ 339 h 1167"/>
                <a:gd name="T84" fmla="*/ 283 w 376"/>
                <a:gd name="T85" fmla="*/ 265 h 1167"/>
                <a:gd name="T86" fmla="*/ 274 w 376"/>
                <a:gd name="T87" fmla="*/ 196 h 1167"/>
                <a:gd name="T88" fmla="*/ 277 w 376"/>
                <a:gd name="T89" fmla="*/ 128 h 1167"/>
                <a:gd name="T90" fmla="*/ 294 w 376"/>
                <a:gd name="T91" fmla="*/ 109 h 1167"/>
                <a:gd name="T92" fmla="*/ 294 w 376"/>
                <a:gd name="T93" fmla="*/ 101 h 1167"/>
                <a:gd name="T94" fmla="*/ 292 w 376"/>
                <a:gd name="T95" fmla="*/ 69 h 1167"/>
                <a:gd name="T96" fmla="*/ 287 w 376"/>
                <a:gd name="T97" fmla="*/ 30 h 1167"/>
                <a:gd name="T98" fmla="*/ 281 w 376"/>
                <a:gd name="T99" fmla="*/ 10 h 1167"/>
                <a:gd name="T100" fmla="*/ 217 w 376"/>
                <a:gd name="T101" fmla="*/ 1 h 1167"/>
                <a:gd name="T102" fmla="*/ 103 w 376"/>
                <a:gd name="T103" fmla="*/ 6 h 1167"/>
                <a:gd name="T104" fmla="*/ 92 w 376"/>
                <a:gd name="T105" fmla="*/ 13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6" h="1167">
                  <a:moveTo>
                    <a:pt x="92" y="13"/>
                  </a:moveTo>
                  <a:cubicBezTo>
                    <a:pt x="92" y="13"/>
                    <a:pt x="90" y="19"/>
                    <a:pt x="89" y="22"/>
                  </a:cubicBezTo>
                  <a:cubicBezTo>
                    <a:pt x="89" y="23"/>
                    <a:pt x="89" y="42"/>
                    <a:pt x="88" y="55"/>
                  </a:cubicBezTo>
                  <a:cubicBezTo>
                    <a:pt x="87" y="61"/>
                    <a:pt x="84" y="65"/>
                    <a:pt x="84" y="67"/>
                  </a:cubicBezTo>
                  <a:cubicBezTo>
                    <a:pt x="82" y="72"/>
                    <a:pt x="83" y="75"/>
                    <a:pt x="83" y="81"/>
                  </a:cubicBezTo>
                  <a:cubicBezTo>
                    <a:pt x="83" y="86"/>
                    <a:pt x="84" y="94"/>
                    <a:pt x="82" y="99"/>
                  </a:cubicBezTo>
                  <a:cubicBezTo>
                    <a:pt x="82" y="104"/>
                    <a:pt x="81" y="105"/>
                    <a:pt x="83" y="107"/>
                  </a:cubicBezTo>
                  <a:cubicBezTo>
                    <a:pt x="85" y="110"/>
                    <a:pt x="89" y="111"/>
                    <a:pt x="93" y="114"/>
                  </a:cubicBezTo>
                  <a:cubicBezTo>
                    <a:pt x="97" y="117"/>
                    <a:pt x="101" y="129"/>
                    <a:pt x="102" y="132"/>
                  </a:cubicBezTo>
                  <a:cubicBezTo>
                    <a:pt x="102" y="136"/>
                    <a:pt x="102" y="198"/>
                    <a:pt x="96" y="235"/>
                  </a:cubicBezTo>
                  <a:cubicBezTo>
                    <a:pt x="91" y="272"/>
                    <a:pt x="86" y="300"/>
                    <a:pt x="67" y="340"/>
                  </a:cubicBezTo>
                  <a:cubicBezTo>
                    <a:pt x="48" y="379"/>
                    <a:pt x="25" y="410"/>
                    <a:pt x="13" y="465"/>
                  </a:cubicBezTo>
                  <a:cubicBezTo>
                    <a:pt x="2" y="521"/>
                    <a:pt x="3" y="553"/>
                    <a:pt x="5" y="564"/>
                  </a:cubicBezTo>
                  <a:cubicBezTo>
                    <a:pt x="7" y="575"/>
                    <a:pt x="18" y="582"/>
                    <a:pt x="25" y="585"/>
                  </a:cubicBezTo>
                  <a:cubicBezTo>
                    <a:pt x="31" y="587"/>
                    <a:pt x="37" y="589"/>
                    <a:pt x="40" y="590"/>
                  </a:cubicBezTo>
                  <a:cubicBezTo>
                    <a:pt x="43" y="592"/>
                    <a:pt x="44" y="593"/>
                    <a:pt x="42" y="593"/>
                  </a:cubicBezTo>
                  <a:cubicBezTo>
                    <a:pt x="39" y="594"/>
                    <a:pt x="24" y="597"/>
                    <a:pt x="18" y="610"/>
                  </a:cubicBezTo>
                  <a:cubicBezTo>
                    <a:pt x="11" y="623"/>
                    <a:pt x="14" y="624"/>
                    <a:pt x="14" y="624"/>
                  </a:cubicBezTo>
                  <a:cubicBezTo>
                    <a:pt x="11" y="1020"/>
                    <a:pt x="11" y="1020"/>
                    <a:pt x="11" y="1020"/>
                  </a:cubicBezTo>
                  <a:cubicBezTo>
                    <a:pt x="11" y="1020"/>
                    <a:pt x="11" y="1031"/>
                    <a:pt x="15" y="1033"/>
                  </a:cubicBezTo>
                  <a:cubicBezTo>
                    <a:pt x="18" y="1036"/>
                    <a:pt x="21" y="1039"/>
                    <a:pt x="22" y="1041"/>
                  </a:cubicBezTo>
                  <a:cubicBezTo>
                    <a:pt x="24" y="1043"/>
                    <a:pt x="25" y="1042"/>
                    <a:pt x="25" y="1044"/>
                  </a:cubicBezTo>
                  <a:cubicBezTo>
                    <a:pt x="25" y="1047"/>
                    <a:pt x="10" y="1054"/>
                    <a:pt x="5" y="1067"/>
                  </a:cubicBezTo>
                  <a:cubicBezTo>
                    <a:pt x="0" y="1079"/>
                    <a:pt x="3" y="1087"/>
                    <a:pt x="2" y="1102"/>
                  </a:cubicBezTo>
                  <a:cubicBezTo>
                    <a:pt x="2" y="1117"/>
                    <a:pt x="1" y="1130"/>
                    <a:pt x="8" y="1136"/>
                  </a:cubicBezTo>
                  <a:cubicBezTo>
                    <a:pt x="15" y="1142"/>
                    <a:pt x="24" y="1150"/>
                    <a:pt x="69" y="1158"/>
                  </a:cubicBezTo>
                  <a:cubicBezTo>
                    <a:pt x="115" y="1166"/>
                    <a:pt x="183" y="1167"/>
                    <a:pt x="229" y="1165"/>
                  </a:cubicBezTo>
                  <a:cubicBezTo>
                    <a:pt x="275" y="1163"/>
                    <a:pt x="331" y="1158"/>
                    <a:pt x="358" y="1145"/>
                  </a:cubicBezTo>
                  <a:cubicBezTo>
                    <a:pt x="376" y="1135"/>
                    <a:pt x="374" y="1118"/>
                    <a:pt x="373" y="1111"/>
                  </a:cubicBezTo>
                  <a:cubicBezTo>
                    <a:pt x="373" y="1104"/>
                    <a:pt x="372" y="1085"/>
                    <a:pt x="371" y="1080"/>
                  </a:cubicBezTo>
                  <a:cubicBezTo>
                    <a:pt x="364" y="1051"/>
                    <a:pt x="342" y="1056"/>
                    <a:pt x="348" y="1046"/>
                  </a:cubicBezTo>
                  <a:cubicBezTo>
                    <a:pt x="352" y="1041"/>
                    <a:pt x="355" y="1040"/>
                    <a:pt x="357" y="1038"/>
                  </a:cubicBezTo>
                  <a:cubicBezTo>
                    <a:pt x="360" y="1035"/>
                    <a:pt x="364" y="1033"/>
                    <a:pt x="364" y="1021"/>
                  </a:cubicBezTo>
                  <a:cubicBezTo>
                    <a:pt x="364" y="1008"/>
                    <a:pt x="359" y="621"/>
                    <a:pt x="359" y="621"/>
                  </a:cubicBezTo>
                  <a:cubicBezTo>
                    <a:pt x="359" y="621"/>
                    <a:pt x="359" y="617"/>
                    <a:pt x="357" y="613"/>
                  </a:cubicBezTo>
                  <a:cubicBezTo>
                    <a:pt x="355" y="611"/>
                    <a:pt x="352" y="608"/>
                    <a:pt x="351" y="607"/>
                  </a:cubicBezTo>
                  <a:cubicBezTo>
                    <a:pt x="344" y="600"/>
                    <a:pt x="335" y="597"/>
                    <a:pt x="335" y="595"/>
                  </a:cubicBezTo>
                  <a:cubicBezTo>
                    <a:pt x="336" y="592"/>
                    <a:pt x="338" y="592"/>
                    <a:pt x="343" y="589"/>
                  </a:cubicBezTo>
                  <a:cubicBezTo>
                    <a:pt x="348" y="586"/>
                    <a:pt x="363" y="583"/>
                    <a:pt x="368" y="566"/>
                  </a:cubicBezTo>
                  <a:cubicBezTo>
                    <a:pt x="372" y="551"/>
                    <a:pt x="370" y="512"/>
                    <a:pt x="367" y="493"/>
                  </a:cubicBezTo>
                  <a:cubicBezTo>
                    <a:pt x="363" y="473"/>
                    <a:pt x="356" y="438"/>
                    <a:pt x="346" y="415"/>
                  </a:cubicBezTo>
                  <a:cubicBezTo>
                    <a:pt x="331" y="378"/>
                    <a:pt x="316" y="356"/>
                    <a:pt x="308" y="339"/>
                  </a:cubicBezTo>
                  <a:cubicBezTo>
                    <a:pt x="300" y="321"/>
                    <a:pt x="288" y="291"/>
                    <a:pt x="283" y="265"/>
                  </a:cubicBezTo>
                  <a:cubicBezTo>
                    <a:pt x="279" y="239"/>
                    <a:pt x="275" y="224"/>
                    <a:pt x="274" y="196"/>
                  </a:cubicBezTo>
                  <a:cubicBezTo>
                    <a:pt x="273" y="168"/>
                    <a:pt x="274" y="135"/>
                    <a:pt x="277" y="128"/>
                  </a:cubicBezTo>
                  <a:cubicBezTo>
                    <a:pt x="280" y="119"/>
                    <a:pt x="292" y="111"/>
                    <a:pt x="294" y="109"/>
                  </a:cubicBezTo>
                  <a:cubicBezTo>
                    <a:pt x="296" y="104"/>
                    <a:pt x="295" y="105"/>
                    <a:pt x="294" y="101"/>
                  </a:cubicBezTo>
                  <a:cubicBezTo>
                    <a:pt x="292" y="97"/>
                    <a:pt x="292" y="79"/>
                    <a:pt x="292" y="69"/>
                  </a:cubicBezTo>
                  <a:cubicBezTo>
                    <a:pt x="290" y="63"/>
                    <a:pt x="289" y="68"/>
                    <a:pt x="287" y="30"/>
                  </a:cubicBezTo>
                  <a:cubicBezTo>
                    <a:pt x="286" y="16"/>
                    <a:pt x="286" y="13"/>
                    <a:pt x="281" y="10"/>
                  </a:cubicBezTo>
                  <a:cubicBezTo>
                    <a:pt x="276" y="6"/>
                    <a:pt x="257" y="3"/>
                    <a:pt x="217" y="1"/>
                  </a:cubicBezTo>
                  <a:cubicBezTo>
                    <a:pt x="177" y="0"/>
                    <a:pt x="121" y="0"/>
                    <a:pt x="103" y="6"/>
                  </a:cubicBezTo>
                  <a:cubicBezTo>
                    <a:pt x="91" y="9"/>
                    <a:pt x="92" y="13"/>
                    <a:pt x="92" y="13"/>
                  </a:cubicBezTo>
                  <a:close/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 userDrawn="1"/>
          </p:nvSpPr>
          <p:spPr bwMode="auto">
            <a:xfrm>
              <a:off x="7198143" y="-2965033"/>
              <a:ext cx="731838" cy="2252663"/>
            </a:xfrm>
            <a:custGeom>
              <a:avLst/>
              <a:gdLst>
                <a:gd name="T0" fmla="*/ 74 w 342"/>
                <a:gd name="T1" fmla="*/ 107 h 1051"/>
                <a:gd name="T2" fmla="*/ 67 w 342"/>
                <a:gd name="T3" fmla="*/ 110 h 1051"/>
                <a:gd name="T4" fmla="*/ 65 w 342"/>
                <a:gd name="T5" fmla="*/ 114 h 1051"/>
                <a:gd name="T6" fmla="*/ 68 w 342"/>
                <a:gd name="T7" fmla="*/ 119 h 1051"/>
                <a:gd name="T8" fmla="*/ 82 w 342"/>
                <a:gd name="T9" fmla="*/ 121 h 1051"/>
                <a:gd name="T10" fmla="*/ 84 w 342"/>
                <a:gd name="T11" fmla="*/ 125 h 1051"/>
                <a:gd name="T12" fmla="*/ 83 w 342"/>
                <a:gd name="T13" fmla="*/ 142 h 1051"/>
                <a:gd name="T14" fmla="*/ 80 w 342"/>
                <a:gd name="T15" fmla="*/ 147 h 1051"/>
                <a:gd name="T16" fmla="*/ 31 w 342"/>
                <a:gd name="T17" fmla="*/ 184 h 1051"/>
                <a:gd name="T18" fmla="*/ 7 w 342"/>
                <a:gd name="T19" fmla="*/ 209 h 1051"/>
                <a:gd name="T20" fmla="*/ 2 w 342"/>
                <a:gd name="T21" fmla="*/ 233 h 1051"/>
                <a:gd name="T22" fmla="*/ 5 w 342"/>
                <a:gd name="T23" fmla="*/ 266 h 1051"/>
                <a:gd name="T24" fmla="*/ 38 w 342"/>
                <a:gd name="T25" fmla="*/ 512 h 1051"/>
                <a:gd name="T26" fmla="*/ 37 w 342"/>
                <a:gd name="T27" fmla="*/ 530 h 1051"/>
                <a:gd name="T28" fmla="*/ 12 w 342"/>
                <a:gd name="T29" fmla="*/ 707 h 1051"/>
                <a:gd name="T30" fmla="*/ 4 w 342"/>
                <a:gd name="T31" fmla="*/ 961 h 1051"/>
                <a:gd name="T32" fmla="*/ 7 w 342"/>
                <a:gd name="T33" fmla="*/ 993 h 1051"/>
                <a:gd name="T34" fmla="*/ 26 w 342"/>
                <a:gd name="T35" fmla="*/ 1024 h 1051"/>
                <a:gd name="T36" fmla="*/ 89 w 342"/>
                <a:gd name="T37" fmla="*/ 1045 h 1051"/>
                <a:gd name="T38" fmla="*/ 172 w 342"/>
                <a:gd name="T39" fmla="*/ 1051 h 1051"/>
                <a:gd name="T40" fmla="*/ 278 w 342"/>
                <a:gd name="T41" fmla="*/ 1040 h 1051"/>
                <a:gd name="T42" fmla="*/ 319 w 342"/>
                <a:gd name="T43" fmla="*/ 1023 h 1051"/>
                <a:gd name="T44" fmla="*/ 341 w 342"/>
                <a:gd name="T45" fmla="*/ 950 h 1051"/>
                <a:gd name="T46" fmla="*/ 339 w 342"/>
                <a:gd name="T47" fmla="*/ 826 h 1051"/>
                <a:gd name="T48" fmla="*/ 326 w 342"/>
                <a:gd name="T49" fmla="*/ 647 h 1051"/>
                <a:gd name="T50" fmla="*/ 306 w 342"/>
                <a:gd name="T51" fmla="*/ 522 h 1051"/>
                <a:gd name="T52" fmla="*/ 307 w 342"/>
                <a:gd name="T53" fmla="*/ 498 h 1051"/>
                <a:gd name="T54" fmla="*/ 327 w 342"/>
                <a:gd name="T55" fmla="*/ 345 h 1051"/>
                <a:gd name="T56" fmla="*/ 342 w 342"/>
                <a:gd name="T57" fmla="*/ 233 h 1051"/>
                <a:gd name="T58" fmla="*/ 336 w 342"/>
                <a:gd name="T59" fmla="*/ 207 h 1051"/>
                <a:gd name="T60" fmla="*/ 308 w 342"/>
                <a:gd name="T61" fmla="*/ 180 h 1051"/>
                <a:gd name="T62" fmla="*/ 263 w 342"/>
                <a:gd name="T63" fmla="*/ 146 h 1051"/>
                <a:gd name="T64" fmla="*/ 260 w 342"/>
                <a:gd name="T65" fmla="*/ 139 h 1051"/>
                <a:gd name="T66" fmla="*/ 260 w 342"/>
                <a:gd name="T67" fmla="*/ 123 h 1051"/>
                <a:gd name="T68" fmla="*/ 263 w 342"/>
                <a:gd name="T69" fmla="*/ 121 h 1051"/>
                <a:gd name="T70" fmla="*/ 277 w 342"/>
                <a:gd name="T71" fmla="*/ 118 h 1051"/>
                <a:gd name="T72" fmla="*/ 280 w 342"/>
                <a:gd name="T73" fmla="*/ 114 h 1051"/>
                <a:gd name="T74" fmla="*/ 269 w 342"/>
                <a:gd name="T75" fmla="*/ 107 h 1051"/>
                <a:gd name="T76" fmla="*/ 278 w 342"/>
                <a:gd name="T77" fmla="*/ 102 h 1051"/>
                <a:gd name="T78" fmla="*/ 279 w 342"/>
                <a:gd name="T79" fmla="*/ 83 h 1051"/>
                <a:gd name="T80" fmla="*/ 278 w 342"/>
                <a:gd name="T81" fmla="*/ 77 h 1051"/>
                <a:gd name="T82" fmla="*/ 275 w 342"/>
                <a:gd name="T83" fmla="*/ 71 h 1051"/>
                <a:gd name="T84" fmla="*/ 276 w 342"/>
                <a:gd name="T85" fmla="*/ 65 h 1051"/>
                <a:gd name="T86" fmla="*/ 274 w 342"/>
                <a:gd name="T87" fmla="*/ 21 h 1051"/>
                <a:gd name="T88" fmla="*/ 266 w 342"/>
                <a:gd name="T89" fmla="*/ 12 h 1051"/>
                <a:gd name="T90" fmla="*/ 176 w 342"/>
                <a:gd name="T91" fmla="*/ 0 h 1051"/>
                <a:gd name="T92" fmla="*/ 86 w 342"/>
                <a:gd name="T93" fmla="*/ 9 h 1051"/>
                <a:gd name="T94" fmla="*/ 71 w 342"/>
                <a:gd name="T95" fmla="*/ 22 h 1051"/>
                <a:gd name="T96" fmla="*/ 70 w 342"/>
                <a:gd name="T97" fmla="*/ 70 h 1051"/>
                <a:gd name="T98" fmla="*/ 66 w 342"/>
                <a:gd name="T99" fmla="*/ 81 h 1051"/>
                <a:gd name="T100" fmla="*/ 66 w 342"/>
                <a:gd name="T101" fmla="*/ 102 h 1051"/>
                <a:gd name="T102" fmla="*/ 74 w 342"/>
                <a:gd name="T103" fmla="*/ 107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2" h="1051">
                  <a:moveTo>
                    <a:pt x="74" y="107"/>
                  </a:moveTo>
                  <a:cubicBezTo>
                    <a:pt x="74" y="107"/>
                    <a:pt x="69" y="108"/>
                    <a:pt x="67" y="110"/>
                  </a:cubicBezTo>
                  <a:cubicBezTo>
                    <a:pt x="65" y="112"/>
                    <a:pt x="65" y="113"/>
                    <a:pt x="65" y="114"/>
                  </a:cubicBezTo>
                  <a:cubicBezTo>
                    <a:pt x="65" y="115"/>
                    <a:pt x="66" y="118"/>
                    <a:pt x="68" y="119"/>
                  </a:cubicBezTo>
                  <a:cubicBezTo>
                    <a:pt x="71" y="120"/>
                    <a:pt x="81" y="121"/>
                    <a:pt x="82" y="121"/>
                  </a:cubicBezTo>
                  <a:cubicBezTo>
                    <a:pt x="83" y="121"/>
                    <a:pt x="84" y="121"/>
                    <a:pt x="84" y="125"/>
                  </a:cubicBezTo>
                  <a:cubicBezTo>
                    <a:pt x="84" y="136"/>
                    <a:pt x="84" y="140"/>
                    <a:pt x="83" y="142"/>
                  </a:cubicBezTo>
                  <a:cubicBezTo>
                    <a:pt x="83" y="144"/>
                    <a:pt x="81" y="146"/>
                    <a:pt x="80" y="147"/>
                  </a:cubicBezTo>
                  <a:cubicBezTo>
                    <a:pt x="79" y="148"/>
                    <a:pt x="52" y="170"/>
                    <a:pt x="31" y="184"/>
                  </a:cubicBezTo>
                  <a:cubicBezTo>
                    <a:pt x="26" y="187"/>
                    <a:pt x="12" y="197"/>
                    <a:pt x="7" y="209"/>
                  </a:cubicBezTo>
                  <a:cubicBezTo>
                    <a:pt x="5" y="212"/>
                    <a:pt x="2" y="219"/>
                    <a:pt x="2" y="233"/>
                  </a:cubicBezTo>
                  <a:cubicBezTo>
                    <a:pt x="2" y="247"/>
                    <a:pt x="4" y="259"/>
                    <a:pt x="5" y="266"/>
                  </a:cubicBezTo>
                  <a:cubicBezTo>
                    <a:pt x="6" y="273"/>
                    <a:pt x="38" y="444"/>
                    <a:pt x="38" y="512"/>
                  </a:cubicBezTo>
                  <a:cubicBezTo>
                    <a:pt x="38" y="515"/>
                    <a:pt x="39" y="525"/>
                    <a:pt x="37" y="530"/>
                  </a:cubicBezTo>
                  <a:cubicBezTo>
                    <a:pt x="36" y="534"/>
                    <a:pt x="19" y="610"/>
                    <a:pt x="12" y="707"/>
                  </a:cubicBezTo>
                  <a:cubicBezTo>
                    <a:pt x="12" y="709"/>
                    <a:pt x="0" y="854"/>
                    <a:pt x="4" y="961"/>
                  </a:cubicBezTo>
                  <a:cubicBezTo>
                    <a:pt x="4" y="969"/>
                    <a:pt x="5" y="985"/>
                    <a:pt x="7" y="993"/>
                  </a:cubicBezTo>
                  <a:cubicBezTo>
                    <a:pt x="10" y="1001"/>
                    <a:pt x="13" y="1015"/>
                    <a:pt x="26" y="1024"/>
                  </a:cubicBezTo>
                  <a:cubicBezTo>
                    <a:pt x="36" y="1029"/>
                    <a:pt x="47" y="1038"/>
                    <a:pt x="89" y="1045"/>
                  </a:cubicBezTo>
                  <a:cubicBezTo>
                    <a:pt x="96" y="1046"/>
                    <a:pt x="119" y="1051"/>
                    <a:pt x="172" y="1051"/>
                  </a:cubicBezTo>
                  <a:cubicBezTo>
                    <a:pt x="238" y="1051"/>
                    <a:pt x="273" y="1041"/>
                    <a:pt x="278" y="1040"/>
                  </a:cubicBezTo>
                  <a:cubicBezTo>
                    <a:pt x="282" y="1039"/>
                    <a:pt x="304" y="1033"/>
                    <a:pt x="319" y="1023"/>
                  </a:cubicBezTo>
                  <a:cubicBezTo>
                    <a:pt x="322" y="1021"/>
                    <a:pt x="342" y="1010"/>
                    <a:pt x="341" y="950"/>
                  </a:cubicBezTo>
                  <a:cubicBezTo>
                    <a:pt x="342" y="867"/>
                    <a:pt x="339" y="831"/>
                    <a:pt x="339" y="826"/>
                  </a:cubicBezTo>
                  <a:cubicBezTo>
                    <a:pt x="339" y="821"/>
                    <a:pt x="333" y="697"/>
                    <a:pt x="326" y="647"/>
                  </a:cubicBezTo>
                  <a:cubicBezTo>
                    <a:pt x="318" y="568"/>
                    <a:pt x="306" y="534"/>
                    <a:pt x="306" y="522"/>
                  </a:cubicBezTo>
                  <a:cubicBezTo>
                    <a:pt x="306" y="515"/>
                    <a:pt x="306" y="508"/>
                    <a:pt x="307" y="498"/>
                  </a:cubicBezTo>
                  <a:cubicBezTo>
                    <a:pt x="308" y="488"/>
                    <a:pt x="313" y="410"/>
                    <a:pt x="327" y="345"/>
                  </a:cubicBezTo>
                  <a:cubicBezTo>
                    <a:pt x="329" y="332"/>
                    <a:pt x="342" y="263"/>
                    <a:pt x="342" y="233"/>
                  </a:cubicBezTo>
                  <a:cubicBezTo>
                    <a:pt x="342" y="224"/>
                    <a:pt x="341" y="214"/>
                    <a:pt x="336" y="207"/>
                  </a:cubicBezTo>
                  <a:cubicBezTo>
                    <a:pt x="332" y="201"/>
                    <a:pt x="329" y="195"/>
                    <a:pt x="308" y="180"/>
                  </a:cubicBezTo>
                  <a:cubicBezTo>
                    <a:pt x="304" y="177"/>
                    <a:pt x="285" y="164"/>
                    <a:pt x="263" y="146"/>
                  </a:cubicBezTo>
                  <a:cubicBezTo>
                    <a:pt x="261" y="143"/>
                    <a:pt x="261" y="143"/>
                    <a:pt x="260" y="139"/>
                  </a:cubicBezTo>
                  <a:cubicBezTo>
                    <a:pt x="260" y="134"/>
                    <a:pt x="260" y="129"/>
                    <a:pt x="260" y="123"/>
                  </a:cubicBezTo>
                  <a:cubicBezTo>
                    <a:pt x="260" y="122"/>
                    <a:pt x="261" y="121"/>
                    <a:pt x="263" y="121"/>
                  </a:cubicBezTo>
                  <a:cubicBezTo>
                    <a:pt x="264" y="121"/>
                    <a:pt x="275" y="120"/>
                    <a:pt x="277" y="118"/>
                  </a:cubicBezTo>
                  <a:cubicBezTo>
                    <a:pt x="279" y="117"/>
                    <a:pt x="280" y="115"/>
                    <a:pt x="280" y="114"/>
                  </a:cubicBezTo>
                  <a:cubicBezTo>
                    <a:pt x="280" y="113"/>
                    <a:pt x="279" y="109"/>
                    <a:pt x="269" y="107"/>
                  </a:cubicBezTo>
                  <a:cubicBezTo>
                    <a:pt x="269" y="107"/>
                    <a:pt x="278" y="106"/>
                    <a:pt x="278" y="102"/>
                  </a:cubicBezTo>
                  <a:cubicBezTo>
                    <a:pt x="278" y="98"/>
                    <a:pt x="278" y="84"/>
                    <a:pt x="279" y="83"/>
                  </a:cubicBezTo>
                  <a:cubicBezTo>
                    <a:pt x="279" y="82"/>
                    <a:pt x="279" y="79"/>
                    <a:pt x="278" y="77"/>
                  </a:cubicBezTo>
                  <a:cubicBezTo>
                    <a:pt x="277" y="75"/>
                    <a:pt x="275" y="71"/>
                    <a:pt x="275" y="71"/>
                  </a:cubicBezTo>
                  <a:cubicBezTo>
                    <a:pt x="275" y="70"/>
                    <a:pt x="276" y="67"/>
                    <a:pt x="276" y="65"/>
                  </a:cubicBezTo>
                  <a:cubicBezTo>
                    <a:pt x="276" y="64"/>
                    <a:pt x="275" y="23"/>
                    <a:pt x="274" y="21"/>
                  </a:cubicBezTo>
                  <a:cubicBezTo>
                    <a:pt x="273" y="18"/>
                    <a:pt x="272" y="14"/>
                    <a:pt x="266" y="12"/>
                  </a:cubicBezTo>
                  <a:cubicBezTo>
                    <a:pt x="260" y="9"/>
                    <a:pt x="239" y="0"/>
                    <a:pt x="176" y="0"/>
                  </a:cubicBezTo>
                  <a:cubicBezTo>
                    <a:pt x="114" y="0"/>
                    <a:pt x="89" y="8"/>
                    <a:pt x="86" y="9"/>
                  </a:cubicBezTo>
                  <a:cubicBezTo>
                    <a:pt x="82" y="10"/>
                    <a:pt x="72" y="13"/>
                    <a:pt x="71" y="22"/>
                  </a:cubicBezTo>
                  <a:cubicBezTo>
                    <a:pt x="71" y="31"/>
                    <a:pt x="69" y="67"/>
                    <a:pt x="70" y="70"/>
                  </a:cubicBezTo>
                  <a:cubicBezTo>
                    <a:pt x="69" y="72"/>
                    <a:pt x="66" y="78"/>
                    <a:pt x="66" y="81"/>
                  </a:cubicBezTo>
                  <a:cubicBezTo>
                    <a:pt x="66" y="84"/>
                    <a:pt x="66" y="101"/>
                    <a:pt x="66" y="102"/>
                  </a:cubicBezTo>
                  <a:cubicBezTo>
                    <a:pt x="66" y="103"/>
                    <a:pt x="66" y="106"/>
                    <a:pt x="74" y="107"/>
                  </a:cubicBezTo>
                  <a:close/>
                </a:path>
              </a:pathLst>
            </a:custGeom>
            <a:solidFill>
              <a:srgbClr val="EF8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>
              <a:spLocks/>
            </p:cNvSpPr>
            <p:nvPr userDrawn="1"/>
          </p:nvSpPr>
          <p:spPr bwMode="auto">
            <a:xfrm>
              <a:off x="-2188745" y="-4271545"/>
              <a:ext cx="936625" cy="3559175"/>
            </a:xfrm>
            <a:custGeom>
              <a:avLst/>
              <a:gdLst>
                <a:gd name="T0" fmla="*/ 125 w 438"/>
                <a:gd name="T1" fmla="*/ 187 h 1660"/>
                <a:gd name="T2" fmla="*/ 125 w 438"/>
                <a:gd name="T3" fmla="*/ 216 h 1660"/>
                <a:gd name="T4" fmla="*/ 63 w 438"/>
                <a:gd name="T5" fmla="*/ 280 h 1660"/>
                <a:gd name="T6" fmla="*/ 0 w 438"/>
                <a:gd name="T7" fmla="*/ 484 h 1660"/>
                <a:gd name="T8" fmla="*/ 0 w 438"/>
                <a:gd name="T9" fmla="*/ 1478 h 1660"/>
                <a:gd name="T10" fmla="*/ 8 w 438"/>
                <a:gd name="T11" fmla="*/ 1541 h 1660"/>
                <a:gd name="T12" fmla="*/ 51 w 438"/>
                <a:gd name="T13" fmla="*/ 1632 h 1660"/>
                <a:gd name="T14" fmla="*/ 91 w 438"/>
                <a:gd name="T15" fmla="*/ 1646 h 1660"/>
                <a:gd name="T16" fmla="*/ 128 w 438"/>
                <a:gd name="T17" fmla="*/ 1635 h 1660"/>
                <a:gd name="T18" fmla="*/ 143 w 438"/>
                <a:gd name="T19" fmla="*/ 1620 h 1660"/>
                <a:gd name="T20" fmla="*/ 153 w 438"/>
                <a:gd name="T21" fmla="*/ 1612 h 1660"/>
                <a:gd name="T22" fmla="*/ 170 w 438"/>
                <a:gd name="T23" fmla="*/ 1642 h 1660"/>
                <a:gd name="T24" fmla="*/ 198 w 438"/>
                <a:gd name="T25" fmla="*/ 1657 h 1660"/>
                <a:gd name="T26" fmla="*/ 228 w 438"/>
                <a:gd name="T27" fmla="*/ 1660 h 1660"/>
                <a:gd name="T28" fmla="*/ 262 w 438"/>
                <a:gd name="T29" fmla="*/ 1656 h 1660"/>
                <a:gd name="T30" fmla="*/ 283 w 438"/>
                <a:gd name="T31" fmla="*/ 1640 h 1660"/>
                <a:gd name="T32" fmla="*/ 297 w 438"/>
                <a:gd name="T33" fmla="*/ 1619 h 1660"/>
                <a:gd name="T34" fmla="*/ 321 w 438"/>
                <a:gd name="T35" fmla="*/ 1635 h 1660"/>
                <a:gd name="T36" fmla="*/ 352 w 438"/>
                <a:gd name="T37" fmla="*/ 1643 h 1660"/>
                <a:gd name="T38" fmla="*/ 377 w 438"/>
                <a:gd name="T39" fmla="*/ 1637 h 1660"/>
                <a:gd name="T40" fmla="*/ 397 w 438"/>
                <a:gd name="T41" fmla="*/ 1616 h 1660"/>
                <a:gd name="T42" fmla="*/ 430 w 438"/>
                <a:gd name="T43" fmla="*/ 1539 h 1660"/>
                <a:gd name="T44" fmla="*/ 437 w 438"/>
                <a:gd name="T45" fmla="*/ 1477 h 1660"/>
                <a:gd name="T46" fmla="*/ 438 w 438"/>
                <a:gd name="T47" fmla="*/ 481 h 1660"/>
                <a:gd name="T48" fmla="*/ 434 w 438"/>
                <a:gd name="T49" fmla="*/ 425 h 1660"/>
                <a:gd name="T50" fmla="*/ 412 w 438"/>
                <a:gd name="T51" fmla="*/ 345 h 1660"/>
                <a:gd name="T52" fmla="*/ 312 w 438"/>
                <a:gd name="T53" fmla="*/ 213 h 1660"/>
                <a:gd name="T54" fmla="*/ 312 w 438"/>
                <a:gd name="T55" fmla="*/ 187 h 1660"/>
                <a:gd name="T56" fmla="*/ 334 w 438"/>
                <a:gd name="T57" fmla="*/ 173 h 1660"/>
                <a:gd name="T58" fmla="*/ 333 w 438"/>
                <a:gd name="T59" fmla="*/ 149 h 1660"/>
                <a:gd name="T60" fmla="*/ 333 w 438"/>
                <a:gd name="T61" fmla="*/ 137 h 1660"/>
                <a:gd name="T62" fmla="*/ 327 w 438"/>
                <a:gd name="T63" fmla="*/ 111 h 1660"/>
                <a:gd name="T64" fmla="*/ 328 w 438"/>
                <a:gd name="T65" fmla="*/ 89 h 1660"/>
                <a:gd name="T66" fmla="*/ 325 w 438"/>
                <a:gd name="T67" fmla="*/ 51 h 1660"/>
                <a:gd name="T68" fmla="*/ 322 w 438"/>
                <a:gd name="T69" fmla="*/ 36 h 1660"/>
                <a:gd name="T70" fmla="*/ 308 w 438"/>
                <a:gd name="T71" fmla="*/ 18 h 1660"/>
                <a:gd name="T72" fmla="*/ 223 w 438"/>
                <a:gd name="T73" fmla="*/ 0 h 1660"/>
                <a:gd name="T74" fmla="*/ 131 w 438"/>
                <a:gd name="T75" fmla="*/ 17 h 1660"/>
                <a:gd name="T76" fmla="*/ 115 w 438"/>
                <a:gd name="T77" fmla="*/ 34 h 1660"/>
                <a:gd name="T78" fmla="*/ 111 w 438"/>
                <a:gd name="T79" fmla="*/ 61 h 1660"/>
                <a:gd name="T80" fmla="*/ 110 w 438"/>
                <a:gd name="T81" fmla="*/ 111 h 1660"/>
                <a:gd name="T82" fmla="*/ 106 w 438"/>
                <a:gd name="T83" fmla="*/ 133 h 1660"/>
                <a:gd name="T84" fmla="*/ 105 w 438"/>
                <a:gd name="T85" fmla="*/ 150 h 1660"/>
                <a:gd name="T86" fmla="*/ 99 w 438"/>
                <a:gd name="T87" fmla="*/ 162 h 1660"/>
                <a:gd name="T88" fmla="*/ 125 w 438"/>
                <a:gd name="T89" fmla="*/ 187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8" h="1660">
                  <a:moveTo>
                    <a:pt x="125" y="187"/>
                  </a:moveTo>
                  <a:cubicBezTo>
                    <a:pt x="125" y="187"/>
                    <a:pt x="124" y="208"/>
                    <a:pt x="125" y="216"/>
                  </a:cubicBezTo>
                  <a:cubicBezTo>
                    <a:pt x="125" y="216"/>
                    <a:pt x="96" y="234"/>
                    <a:pt x="63" y="280"/>
                  </a:cubicBezTo>
                  <a:cubicBezTo>
                    <a:pt x="56" y="290"/>
                    <a:pt x="0" y="361"/>
                    <a:pt x="0" y="484"/>
                  </a:cubicBezTo>
                  <a:cubicBezTo>
                    <a:pt x="0" y="494"/>
                    <a:pt x="0" y="1470"/>
                    <a:pt x="0" y="1478"/>
                  </a:cubicBezTo>
                  <a:cubicBezTo>
                    <a:pt x="0" y="1498"/>
                    <a:pt x="3" y="1522"/>
                    <a:pt x="8" y="1541"/>
                  </a:cubicBezTo>
                  <a:cubicBezTo>
                    <a:pt x="14" y="1560"/>
                    <a:pt x="23" y="1592"/>
                    <a:pt x="51" y="1632"/>
                  </a:cubicBezTo>
                  <a:cubicBezTo>
                    <a:pt x="56" y="1635"/>
                    <a:pt x="68" y="1646"/>
                    <a:pt x="91" y="1646"/>
                  </a:cubicBezTo>
                  <a:cubicBezTo>
                    <a:pt x="113" y="1646"/>
                    <a:pt x="124" y="1638"/>
                    <a:pt x="128" y="1635"/>
                  </a:cubicBezTo>
                  <a:cubicBezTo>
                    <a:pt x="132" y="1632"/>
                    <a:pt x="139" y="1626"/>
                    <a:pt x="143" y="1620"/>
                  </a:cubicBezTo>
                  <a:cubicBezTo>
                    <a:pt x="145" y="1617"/>
                    <a:pt x="150" y="1612"/>
                    <a:pt x="153" y="1612"/>
                  </a:cubicBezTo>
                  <a:cubicBezTo>
                    <a:pt x="153" y="1612"/>
                    <a:pt x="160" y="1631"/>
                    <a:pt x="170" y="1642"/>
                  </a:cubicBezTo>
                  <a:cubicBezTo>
                    <a:pt x="175" y="1648"/>
                    <a:pt x="179" y="1653"/>
                    <a:pt x="198" y="1657"/>
                  </a:cubicBezTo>
                  <a:cubicBezTo>
                    <a:pt x="203" y="1658"/>
                    <a:pt x="217" y="1660"/>
                    <a:pt x="228" y="1660"/>
                  </a:cubicBezTo>
                  <a:cubicBezTo>
                    <a:pt x="248" y="1660"/>
                    <a:pt x="258" y="1657"/>
                    <a:pt x="262" y="1656"/>
                  </a:cubicBezTo>
                  <a:cubicBezTo>
                    <a:pt x="266" y="1654"/>
                    <a:pt x="277" y="1649"/>
                    <a:pt x="283" y="1640"/>
                  </a:cubicBezTo>
                  <a:cubicBezTo>
                    <a:pt x="286" y="1636"/>
                    <a:pt x="297" y="1619"/>
                    <a:pt x="297" y="1619"/>
                  </a:cubicBezTo>
                  <a:cubicBezTo>
                    <a:pt x="297" y="1619"/>
                    <a:pt x="317" y="1633"/>
                    <a:pt x="321" y="1635"/>
                  </a:cubicBezTo>
                  <a:cubicBezTo>
                    <a:pt x="326" y="1638"/>
                    <a:pt x="336" y="1643"/>
                    <a:pt x="352" y="1643"/>
                  </a:cubicBezTo>
                  <a:cubicBezTo>
                    <a:pt x="368" y="1643"/>
                    <a:pt x="374" y="1639"/>
                    <a:pt x="377" y="1637"/>
                  </a:cubicBezTo>
                  <a:cubicBezTo>
                    <a:pt x="381" y="1635"/>
                    <a:pt x="390" y="1629"/>
                    <a:pt x="397" y="1616"/>
                  </a:cubicBezTo>
                  <a:cubicBezTo>
                    <a:pt x="400" y="1612"/>
                    <a:pt x="422" y="1573"/>
                    <a:pt x="430" y="1539"/>
                  </a:cubicBezTo>
                  <a:cubicBezTo>
                    <a:pt x="431" y="1531"/>
                    <a:pt x="437" y="1503"/>
                    <a:pt x="437" y="1477"/>
                  </a:cubicBezTo>
                  <a:cubicBezTo>
                    <a:pt x="437" y="1471"/>
                    <a:pt x="438" y="489"/>
                    <a:pt x="438" y="481"/>
                  </a:cubicBezTo>
                  <a:cubicBezTo>
                    <a:pt x="438" y="456"/>
                    <a:pt x="436" y="434"/>
                    <a:pt x="434" y="425"/>
                  </a:cubicBezTo>
                  <a:cubicBezTo>
                    <a:pt x="432" y="416"/>
                    <a:pt x="425" y="373"/>
                    <a:pt x="412" y="345"/>
                  </a:cubicBezTo>
                  <a:cubicBezTo>
                    <a:pt x="408" y="336"/>
                    <a:pt x="382" y="270"/>
                    <a:pt x="312" y="213"/>
                  </a:cubicBezTo>
                  <a:cubicBezTo>
                    <a:pt x="312" y="213"/>
                    <a:pt x="312" y="199"/>
                    <a:pt x="312" y="187"/>
                  </a:cubicBezTo>
                  <a:cubicBezTo>
                    <a:pt x="312" y="187"/>
                    <a:pt x="326" y="182"/>
                    <a:pt x="334" y="173"/>
                  </a:cubicBezTo>
                  <a:cubicBezTo>
                    <a:pt x="337" y="169"/>
                    <a:pt x="340" y="159"/>
                    <a:pt x="333" y="149"/>
                  </a:cubicBezTo>
                  <a:cubicBezTo>
                    <a:pt x="333" y="149"/>
                    <a:pt x="334" y="143"/>
                    <a:pt x="333" y="137"/>
                  </a:cubicBezTo>
                  <a:cubicBezTo>
                    <a:pt x="331" y="132"/>
                    <a:pt x="327" y="111"/>
                    <a:pt x="327" y="111"/>
                  </a:cubicBezTo>
                  <a:cubicBezTo>
                    <a:pt x="327" y="111"/>
                    <a:pt x="329" y="98"/>
                    <a:pt x="328" y="89"/>
                  </a:cubicBezTo>
                  <a:cubicBezTo>
                    <a:pt x="327" y="80"/>
                    <a:pt x="325" y="54"/>
                    <a:pt x="325" y="51"/>
                  </a:cubicBezTo>
                  <a:cubicBezTo>
                    <a:pt x="325" y="47"/>
                    <a:pt x="324" y="40"/>
                    <a:pt x="322" y="36"/>
                  </a:cubicBezTo>
                  <a:cubicBezTo>
                    <a:pt x="321" y="31"/>
                    <a:pt x="320" y="25"/>
                    <a:pt x="308" y="18"/>
                  </a:cubicBezTo>
                  <a:cubicBezTo>
                    <a:pt x="298" y="13"/>
                    <a:pt x="271" y="0"/>
                    <a:pt x="223" y="0"/>
                  </a:cubicBezTo>
                  <a:cubicBezTo>
                    <a:pt x="161" y="0"/>
                    <a:pt x="136" y="14"/>
                    <a:pt x="131" y="17"/>
                  </a:cubicBezTo>
                  <a:cubicBezTo>
                    <a:pt x="126" y="20"/>
                    <a:pt x="117" y="26"/>
                    <a:pt x="115" y="34"/>
                  </a:cubicBezTo>
                  <a:cubicBezTo>
                    <a:pt x="113" y="42"/>
                    <a:pt x="111" y="54"/>
                    <a:pt x="111" y="61"/>
                  </a:cubicBezTo>
                  <a:cubicBezTo>
                    <a:pt x="110" y="68"/>
                    <a:pt x="108" y="102"/>
                    <a:pt x="110" y="111"/>
                  </a:cubicBezTo>
                  <a:cubicBezTo>
                    <a:pt x="110" y="111"/>
                    <a:pt x="107" y="129"/>
                    <a:pt x="106" y="133"/>
                  </a:cubicBezTo>
                  <a:cubicBezTo>
                    <a:pt x="105" y="137"/>
                    <a:pt x="103" y="146"/>
                    <a:pt x="105" y="150"/>
                  </a:cubicBezTo>
                  <a:cubicBezTo>
                    <a:pt x="105" y="150"/>
                    <a:pt x="99" y="155"/>
                    <a:pt x="99" y="162"/>
                  </a:cubicBezTo>
                  <a:cubicBezTo>
                    <a:pt x="99" y="169"/>
                    <a:pt x="99" y="177"/>
                    <a:pt x="125" y="187"/>
                  </a:cubicBezTo>
                  <a:close/>
                </a:path>
              </a:pathLst>
            </a:custGeom>
            <a:solidFill>
              <a:srgbClr val="1B1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>
              <a:spLocks/>
            </p:cNvSpPr>
            <p:nvPr userDrawn="1"/>
          </p:nvSpPr>
          <p:spPr bwMode="auto">
            <a:xfrm>
              <a:off x="8622130" y="-2090320"/>
              <a:ext cx="609600" cy="1352550"/>
            </a:xfrm>
            <a:custGeom>
              <a:avLst/>
              <a:gdLst>
                <a:gd name="T0" fmla="*/ 274 w 285"/>
                <a:gd name="T1" fmla="*/ 46 h 631"/>
                <a:gd name="T2" fmla="*/ 278 w 285"/>
                <a:gd name="T3" fmla="*/ 36 h 631"/>
                <a:gd name="T4" fmla="*/ 273 w 285"/>
                <a:gd name="T5" fmla="*/ 23 h 631"/>
                <a:gd name="T6" fmla="*/ 136 w 285"/>
                <a:gd name="T7" fmla="*/ 0 h 631"/>
                <a:gd name="T8" fmla="*/ 7 w 285"/>
                <a:gd name="T9" fmla="*/ 23 h 631"/>
                <a:gd name="T10" fmla="*/ 2 w 285"/>
                <a:gd name="T11" fmla="*/ 35 h 631"/>
                <a:gd name="T12" fmla="*/ 4 w 285"/>
                <a:gd name="T13" fmla="*/ 44 h 631"/>
                <a:gd name="T14" fmla="*/ 7 w 285"/>
                <a:gd name="T15" fmla="*/ 49 h 631"/>
                <a:gd name="T16" fmla="*/ 5 w 285"/>
                <a:gd name="T17" fmla="*/ 55 h 631"/>
                <a:gd name="T18" fmla="*/ 0 w 285"/>
                <a:gd name="T19" fmla="*/ 82 h 631"/>
                <a:gd name="T20" fmla="*/ 3 w 285"/>
                <a:gd name="T21" fmla="*/ 593 h 631"/>
                <a:gd name="T22" fmla="*/ 9 w 285"/>
                <a:gd name="T23" fmla="*/ 608 h 631"/>
                <a:gd name="T24" fmla="*/ 17 w 285"/>
                <a:gd name="T25" fmla="*/ 620 h 631"/>
                <a:gd name="T26" fmla="*/ 30 w 285"/>
                <a:gd name="T27" fmla="*/ 627 h 631"/>
                <a:gd name="T28" fmla="*/ 141 w 285"/>
                <a:gd name="T29" fmla="*/ 631 h 631"/>
                <a:gd name="T30" fmla="*/ 261 w 285"/>
                <a:gd name="T31" fmla="*/ 623 h 631"/>
                <a:gd name="T32" fmla="*/ 273 w 285"/>
                <a:gd name="T33" fmla="*/ 616 h 631"/>
                <a:gd name="T34" fmla="*/ 280 w 285"/>
                <a:gd name="T35" fmla="*/ 606 h 631"/>
                <a:gd name="T36" fmla="*/ 285 w 285"/>
                <a:gd name="T37" fmla="*/ 592 h 631"/>
                <a:gd name="T38" fmla="*/ 281 w 285"/>
                <a:gd name="T39" fmla="*/ 80 h 631"/>
                <a:gd name="T40" fmla="*/ 277 w 285"/>
                <a:gd name="T41" fmla="*/ 62 h 631"/>
                <a:gd name="T42" fmla="*/ 274 w 285"/>
                <a:gd name="T43" fmla="*/ 4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5" h="631">
                  <a:moveTo>
                    <a:pt x="274" y="46"/>
                  </a:moveTo>
                  <a:cubicBezTo>
                    <a:pt x="274" y="46"/>
                    <a:pt x="278" y="42"/>
                    <a:pt x="278" y="36"/>
                  </a:cubicBezTo>
                  <a:cubicBezTo>
                    <a:pt x="278" y="32"/>
                    <a:pt x="277" y="26"/>
                    <a:pt x="273" y="23"/>
                  </a:cubicBezTo>
                  <a:cubicBezTo>
                    <a:pt x="268" y="20"/>
                    <a:pt x="241" y="0"/>
                    <a:pt x="136" y="0"/>
                  </a:cubicBezTo>
                  <a:cubicBezTo>
                    <a:pt x="41" y="0"/>
                    <a:pt x="10" y="20"/>
                    <a:pt x="7" y="23"/>
                  </a:cubicBezTo>
                  <a:cubicBezTo>
                    <a:pt x="4" y="26"/>
                    <a:pt x="2" y="29"/>
                    <a:pt x="2" y="35"/>
                  </a:cubicBezTo>
                  <a:cubicBezTo>
                    <a:pt x="2" y="40"/>
                    <a:pt x="3" y="42"/>
                    <a:pt x="4" y="44"/>
                  </a:cubicBezTo>
                  <a:cubicBezTo>
                    <a:pt x="5" y="45"/>
                    <a:pt x="7" y="47"/>
                    <a:pt x="7" y="49"/>
                  </a:cubicBezTo>
                  <a:cubicBezTo>
                    <a:pt x="7" y="50"/>
                    <a:pt x="6" y="52"/>
                    <a:pt x="5" y="55"/>
                  </a:cubicBezTo>
                  <a:cubicBezTo>
                    <a:pt x="5" y="57"/>
                    <a:pt x="0" y="73"/>
                    <a:pt x="0" y="82"/>
                  </a:cubicBezTo>
                  <a:cubicBezTo>
                    <a:pt x="3" y="255"/>
                    <a:pt x="3" y="588"/>
                    <a:pt x="3" y="593"/>
                  </a:cubicBezTo>
                  <a:cubicBezTo>
                    <a:pt x="3" y="598"/>
                    <a:pt x="4" y="605"/>
                    <a:pt x="9" y="608"/>
                  </a:cubicBezTo>
                  <a:cubicBezTo>
                    <a:pt x="10" y="610"/>
                    <a:pt x="15" y="618"/>
                    <a:pt x="17" y="620"/>
                  </a:cubicBezTo>
                  <a:cubicBezTo>
                    <a:pt x="18" y="622"/>
                    <a:pt x="20" y="625"/>
                    <a:pt x="30" y="627"/>
                  </a:cubicBezTo>
                  <a:cubicBezTo>
                    <a:pt x="35" y="627"/>
                    <a:pt x="56" y="631"/>
                    <a:pt x="141" y="631"/>
                  </a:cubicBezTo>
                  <a:cubicBezTo>
                    <a:pt x="219" y="631"/>
                    <a:pt x="257" y="624"/>
                    <a:pt x="261" y="623"/>
                  </a:cubicBezTo>
                  <a:cubicBezTo>
                    <a:pt x="264" y="622"/>
                    <a:pt x="271" y="621"/>
                    <a:pt x="273" y="616"/>
                  </a:cubicBezTo>
                  <a:cubicBezTo>
                    <a:pt x="275" y="613"/>
                    <a:pt x="278" y="608"/>
                    <a:pt x="280" y="606"/>
                  </a:cubicBezTo>
                  <a:cubicBezTo>
                    <a:pt x="282" y="604"/>
                    <a:pt x="285" y="601"/>
                    <a:pt x="285" y="592"/>
                  </a:cubicBezTo>
                  <a:cubicBezTo>
                    <a:pt x="284" y="583"/>
                    <a:pt x="280" y="156"/>
                    <a:pt x="281" y="80"/>
                  </a:cubicBezTo>
                  <a:cubicBezTo>
                    <a:pt x="281" y="75"/>
                    <a:pt x="279" y="67"/>
                    <a:pt x="277" y="62"/>
                  </a:cubicBezTo>
                  <a:cubicBezTo>
                    <a:pt x="276" y="57"/>
                    <a:pt x="274" y="49"/>
                    <a:pt x="274" y="46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>
              <a:spLocks/>
            </p:cNvSpPr>
            <p:nvPr userDrawn="1"/>
          </p:nvSpPr>
          <p:spPr bwMode="auto">
            <a:xfrm>
              <a:off x="8034755" y="-2314158"/>
              <a:ext cx="477838" cy="1582738"/>
            </a:xfrm>
            <a:custGeom>
              <a:avLst/>
              <a:gdLst>
                <a:gd name="T0" fmla="*/ 210 w 223"/>
                <a:gd name="T1" fmla="*/ 15 h 738"/>
                <a:gd name="T2" fmla="*/ 192 w 223"/>
                <a:gd name="T3" fmla="*/ 5 h 738"/>
                <a:gd name="T4" fmla="*/ 116 w 223"/>
                <a:gd name="T5" fmla="*/ 0 h 738"/>
                <a:gd name="T6" fmla="*/ 26 w 223"/>
                <a:gd name="T7" fmla="*/ 6 h 738"/>
                <a:gd name="T8" fmla="*/ 14 w 223"/>
                <a:gd name="T9" fmla="*/ 17 h 738"/>
                <a:gd name="T10" fmla="*/ 15 w 223"/>
                <a:gd name="T11" fmla="*/ 25 h 738"/>
                <a:gd name="T12" fmla="*/ 22 w 223"/>
                <a:gd name="T13" fmla="*/ 87 h 738"/>
                <a:gd name="T14" fmla="*/ 23 w 223"/>
                <a:gd name="T15" fmla="*/ 97 h 738"/>
                <a:gd name="T16" fmla="*/ 28 w 223"/>
                <a:gd name="T17" fmla="*/ 99 h 738"/>
                <a:gd name="T18" fmla="*/ 24 w 223"/>
                <a:gd name="T19" fmla="*/ 108 h 738"/>
                <a:gd name="T20" fmla="*/ 25 w 223"/>
                <a:gd name="T21" fmla="*/ 114 h 738"/>
                <a:gd name="T22" fmla="*/ 35 w 223"/>
                <a:gd name="T23" fmla="*/ 182 h 738"/>
                <a:gd name="T24" fmla="*/ 24 w 223"/>
                <a:gd name="T25" fmla="*/ 246 h 738"/>
                <a:gd name="T26" fmla="*/ 7 w 223"/>
                <a:gd name="T27" fmla="*/ 281 h 738"/>
                <a:gd name="T28" fmla="*/ 1 w 223"/>
                <a:gd name="T29" fmla="*/ 296 h 738"/>
                <a:gd name="T30" fmla="*/ 2 w 223"/>
                <a:gd name="T31" fmla="*/ 705 h 738"/>
                <a:gd name="T32" fmla="*/ 21 w 223"/>
                <a:gd name="T33" fmla="*/ 733 h 738"/>
                <a:gd name="T34" fmla="*/ 34 w 223"/>
                <a:gd name="T35" fmla="*/ 733 h 738"/>
                <a:gd name="T36" fmla="*/ 47 w 223"/>
                <a:gd name="T37" fmla="*/ 734 h 738"/>
                <a:gd name="T38" fmla="*/ 168 w 223"/>
                <a:gd name="T39" fmla="*/ 734 h 738"/>
                <a:gd name="T40" fmla="*/ 182 w 223"/>
                <a:gd name="T41" fmla="*/ 733 h 738"/>
                <a:gd name="T42" fmla="*/ 198 w 223"/>
                <a:gd name="T43" fmla="*/ 733 h 738"/>
                <a:gd name="T44" fmla="*/ 218 w 223"/>
                <a:gd name="T45" fmla="*/ 720 h 738"/>
                <a:gd name="T46" fmla="*/ 220 w 223"/>
                <a:gd name="T47" fmla="*/ 702 h 738"/>
                <a:gd name="T48" fmla="*/ 221 w 223"/>
                <a:gd name="T49" fmla="*/ 300 h 738"/>
                <a:gd name="T50" fmla="*/ 216 w 223"/>
                <a:gd name="T51" fmla="*/ 282 h 738"/>
                <a:gd name="T52" fmla="*/ 189 w 223"/>
                <a:gd name="T53" fmla="*/ 204 h 738"/>
                <a:gd name="T54" fmla="*/ 197 w 223"/>
                <a:gd name="T55" fmla="*/ 123 h 738"/>
                <a:gd name="T56" fmla="*/ 199 w 223"/>
                <a:gd name="T57" fmla="*/ 113 h 738"/>
                <a:gd name="T58" fmla="*/ 195 w 223"/>
                <a:gd name="T59" fmla="*/ 99 h 738"/>
                <a:gd name="T60" fmla="*/ 201 w 223"/>
                <a:gd name="T61" fmla="*/ 97 h 738"/>
                <a:gd name="T62" fmla="*/ 201 w 223"/>
                <a:gd name="T63" fmla="*/ 85 h 738"/>
                <a:gd name="T64" fmla="*/ 209 w 223"/>
                <a:gd name="T65" fmla="*/ 28 h 738"/>
                <a:gd name="T66" fmla="*/ 210 w 223"/>
                <a:gd name="T67" fmla="*/ 15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738">
                  <a:moveTo>
                    <a:pt x="210" y="15"/>
                  </a:moveTo>
                  <a:cubicBezTo>
                    <a:pt x="210" y="15"/>
                    <a:pt x="207" y="8"/>
                    <a:pt x="192" y="5"/>
                  </a:cubicBezTo>
                  <a:cubicBezTo>
                    <a:pt x="192" y="5"/>
                    <a:pt x="174" y="1"/>
                    <a:pt x="116" y="0"/>
                  </a:cubicBezTo>
                  <a:cubicBezTo>
                    <a:pt x="116" y="0"/>
                    <a:pt x="46" y="0"/>
                    <a:pt x="26" y="6"/>
                  </a:cubicBezTo>
                  <a:cubicBezTo>
                    <a:pt x="26" y="6"/>
                    <a:pt x="16" y="9"/>
                    <a:pt x="14" y="17"/>
                  </a:cubicBezTo>
                  <a:cubicBezTo>
                    <a:pt x="14" y="17"/>
                    <a:pt x="13" y="23"/>
                    <a:pt x="15" y="25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97"/>
                    <a:pt x="24" y="99"/>
                    <a:pt x="28" y="99"/>
                  </a:cubicBezTo>
                  <a:cubicBezTo>
                    <a:pt x="28" y="99"/>
                    <a:pt x="23" y="105"/>
                    <a:pt x="24" y="108"/>
                  </a:cubicBezTo>
                  <a:cubicBezTo>
                    <a:pt x="24" y="108"/>
                    <a:pt x="24" y="110"/>
                    <a:pt x="25" y="114"/>
                  </a:cubicBezTo>
                  <a:cubicBezTo>
                    <a:pt x="25" y="114"/>
                    <a:pt x="34" y="161"/>
                    <a:pt x="35" y="182"/>
                  </a:cubicBezTo>
                  <a:cubicBezTo>
                    <a:pt x="35" y="182"/>
                    <a:pt x="36" y="214"/>
                    <a:pt x="24" y="246"/>
                  </a:cubicBezTo>
                  <a:cubicBezTo>
                    <a:pt x="24" y="246"/>
                    <a:pt x="14" y="271"/>
                    <a:pt x="7" y="281"/>
                  </a:cubicBezTo>
                  <a:cubicBezTo>
                    <a:pt x="7" y="281"/>
                    <a:pt x="1" y="287"/>
                    <a:pt x="1" y="296"/>
                  </a:cubicBezTo>
                  <a:cubicBezTo>
                    <a:pt x="1" y="296"/>
                    <a:pt x="1" y="698"/>
                    <a:pt x="2" y="705"/>
                  </a:cubicBezTo>
                  <a:cubicBezTo>
                    <a:pt x="2" y="705"/>
                    <a:pt x="0" y="733"/>
                    <a:pt x="21" y="733"/>
                  </a:cubicBezTo>
                  <a:cubicBezTo>
                    <a:pt x="21" y="733"/>
                    <a:pt x="24" y="735"/>
                    <a:pt x="34" y="733"/>
                  </a:cubicBezTo>
                  <a:cubicBezTo>
                    <a:pt x="34" y="733"/>
                    <a:pt x="38" y="735"/>
                    <a:pt x="47" y="734"/>
                  </a:cubicBezTo>
                  <a:cubicBezTo>
                    <a:pt x="168" y="734"/>
                    <a:pt x="168" y="734"/>
                    <a:pt x="168" y="734"/>
                  </a:cubicBezTo>
                  <a:cubicBezTo>
                    <a:pt x="168" y="734"/>
                    <a:pt x="178" y="736"/>
                    <a:pt x="182" y="733"/>
                  </a:cubicBezTo>
                  <a:cubicBezTo>
                    <a:pt x="182" y="733"/>
                    <a:pt x="190" y="736"/>
                    <a:pt x="198" y="733"/>
                  </a:cubicBezTo>
                  <a:cubicBezTo>
                    <a:pt x="198" y="733"/>
                    <a:pt x="214" y="738"/>
                    <a:pt x="218" y="720"/>
                  </a:cubicBezTo>
                  <a:cubicBezTo>
                    <a:pt x="218" y="720"/>
                    <a:pt x="220" y="715"/>
                    <a:pt x="220" y="702"/>
                  </a:cubicBezTo>
                  <a:cubicBezTo>
                    <a:pt x="221" y="300"/>
                    <a:pt x="221" y="300"/>
                    <a:pt x="221" y="300"/>
                  </a:cubicBezTo>
                  <a:cubicBezTo>
                    <a:pt x="221" y="300"/>
                    <a:pt x="223" y="290"/>
                    <a:pt x="216" y="282"/>
                  </a:cubicBezTo>
                  <a:cubicBezTo>
                    <a:pt x="216" y="282"/>
                    <a:pt x="194" y="250"/>
                    <a:pt x="189" y="204"/>
                  </a:cubicBezTo>
                  <a:cubicBezTo>
                    <a:pt x="189" y="204"/>
                    <a:pt x="184" y="181"/>
                    <a:pt x="197" y="12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201" y="105"/>
                    <a:pt x="195" y="99"/>
                  </a:cubicBezTo>
                  <a:cubicBezTo>
                    <a:pt x="195" y="99"/>
                    <a:pt x="201" y="98"/>
                    <a:pt x="201" y="97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201" y="85"/>
                    <a:pt x="206" y="38"/>
                    <a:pt x="209" y="28"/>
                  </a:cubicBezTo>
                  <a:cubicBezTo>
                    <a:pt x="209" y="28"/>
                    <a:pt x="212" y="19"/>
                    <a:pt x="210" y="15"/>
                  </a:cubicBezTo>
                  <a:close/>
                </a:path>
              </a:pathLst>
            </a:custGeom>
            <a:solidFill>
              <a:srgbClr val="FCE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>
              <a:spLocks/>
            </p:cNvSpPr>
            <p:nvPr userDrawn="1"/>
          </p:nvSpPr>
          <p:spPr bwMode="auto">
            <a:xfrm>
              <a:off x="710030" y="-2650708"/>
              <a:ext cx="584200" cy="1938338"/>
            </a:xfrm>
            <a:custGeom>
              <a:avLst/>
              <a:gdLst>
                <a:gd name="T0" fmla="*/ 202 w 273"/>
                <a:gd name="T1" fmla="*/ 66 h 904"/>
                <a:gd name="T2" fmla="*/ 195 w 273"/>
                <a:gd name="T3" fmla="*/ 80 h 904"/>
                <a:gd name="T4" fmla="*/ 197 w 273"/>
                <a:gd name="T5" fmla="*/ 115 h 904"/>
                <a:gd name="T6" fmla="*/ 199 w 273"/>
                <a:gd name="T7" fmla="*/ 142 h 904"/>
                <a:gd name="T8" fmla="*/ 205 w 273"/>
                <a:gd name="T9" fmla="*/ 175 h 904"/>
                <a:gd name="T10" fmla="*/ 226 w 273"/>
                <a:gd name="T11" fmla="*/ 241 h 904"/>
                <a:gd name="T12" fmla="*/ 244 w 273"/>
                <a:gd name="T13" fmla="*/ 287 h 904"/>
                <a:gd name="T14" fmla="*/ 259 w 273"/>
                <a:gd name="T15" fmla="*/ 339 h 904"/>
                <a:gd name="T16" fmla="*/ 256 w 273"/>
                <a:gd name="T17" fmla="*/ 347 h 904"/>
                <a:gd name="T18" fmla="*/ 264 w 273"/>
                <a:gd name="T19" fmla="*/ 407 h 904"/>
                <a:gd name="T20" fmla="*/ 268 w 273"/>
                <a:gd name="T21" fmla="*/ 478 h 904"/>
                <a:gd name="T22" fmla="*/ 270 w 273"/>
                <a:gd name="T23" fmla="*/ 530 h 904"/>
                <a:gd name="T24" fmla="*/ 269 w 273"/>
                <a:gd name="T25" fmla="*/ 546 h 904"/>
                <a:gd name="T26" fmla="*/ 268 w 273"/>
                <a:gd name="T27" fmla="*/ 551 h 904"/>
                <a:gd name="T28" fmla="*/ 256 w 273"/>
                <a:gd name="T29" fmla="*/ 634 h 904"/>
                <a:gd name="T30" fmla="*/ 253 w 273"/>
                <a:gd name="T31" fmla="*/ 657 h 904"/>
                <a:gd name="T32" fmla="*/ 251 w 273"/>
                <a:gd name="T33" fmla="*/ 669 h 904"/>
                <a:gd name="T34" fmla="*/ 248 w 273"/>
                <a:gd name="T35" fmla="*/ 685 h 904"/>
                <a:gd name="T36" fmla="*/ 247 w 273"/>
                <a:gd name="T37" fmla="*/ 693 h 904"/>
                <a:gd name="T38" fmla="*/ 246 w 273"/>
                <a:gd name="T39" fmla="*/ 720 h 904"/>
                <a:gd name="T40" fmla="*/ 253 w 273"/>
                <a:gd name="T41" fmla="*/ 750 h 904"/>
                <a:gd name="T42" fmla="*/ 271 w 273"/>
                <a:gd name="T43" fmla="*/ 844 h 904"/>
                <a:gd name="T44" fmla="*/ 257 w 273"/>
                <a:gd name="T45" fmla="*/ 893 h 904"/>
                <a:gd name="T46" fmla="*/ 16 w 273"/>
                <a:gd name="T47" fmla="*/ 890 h 904"/>
                <a:gd name="T48" fmla="*/ 7 w 273"/>
                <a:gd name="T49" fmla="*/ 874 h 904"/>
                <a:gd name="T50" fmla="*/ 4 w 273"/>
                <a:gd name="T51" fmla="*/ 844 h 904"/>
                <a:gd name="T52" fmla="*/ 7 w 273"/>
                <a:gd name="T53" fmla="*/ 812 h 904"/>
                <a:gd name="T54" fmla="*/ 24 w 273"/>
                <a:gd name="T55" fmla="*/ 737 h 904"/>
                <a:gd name="T56" fmla="*/ 26 w 273"/>
                <a:gd name="T57" fmla="*/ 707 h 904"/>
                <a:gd name="T58" fmla="*/ 20 w 273"/>
                <a:gd name="T59" fmla="*/ 649 h 904"/>
                <a:gd name="T60" fmla="*/ 11 w 273"/>
                <a:gd name="T61" fmla="*/ 584 h 904"/>
                <a:gd name="T62" fmla="*/ 7 w 273"/>
                <a:gd name="T63" fmla="*/ 549 h 904"/>
                <a:gd name="T64" fmla="*/ 5 w 273"/>
                <a:gd name="T65" fmla="*/ 530 h 904"/>
                <a:gd name="T66" fmla="*/ 7 w 273"/>
                <a:gd name="T67" fmla="*/ 495 h 904"/>
                <a:gd name="T68" fmla="*/ 7 w 273"/>
                <a:gd name="T69" fmla="*/ 471 h 904"/>
                <a:gd name="T70" fmla="*/ 9 w 273"/>
                <a:gd name="T71" fmla="*/ 430 h 904"/>
                <a:gd name="T72" fmla="*/ 14 w 273"/>
                <a:gd name="T73" fmla="*/ 380 h 904"/>
                <a:gd name="T74" fmla="*/ 18 w 273"/>
                <a:gd name="T75" fmla="*/ 354 h 904"/>
                <a:gd name="T76" fmla="*/ 16 w 273"/>
                <a:gd name="T77" fmla="*/ 339 h 904"/>
                <a:gd name="T78" fmla="*/ 25 w 273"/>
                <a:gd name="T79" fmla="*/ 305 h 904"/>
                <a:gd name="T80" fmla="*/ 32 w 273"/>
                <a:gd name="T81" fmla="*/ 284 h 904"/>
                <a:gd name="T82" fmla="*/ 49 w 273"/>
                <a:gd name="T83" fmla="*/ 239 h 904"/>
                <a:gd name="T84" fmla="*/ 54 w 273"/>
                <a:gd name="T85" fmla="*/ 225 h 904"/>
                <a:gd name="T86" fmla="*/ 64 w 273"/>
                <a:gd name="T87" fmla="*/ 194 h 904"/>
                <a:gd name="T88" fmla="*/ 69 w 273"/>
                <a:gd name="T89" fmla="*/ 177 h 904"/>
                <a:gd name="T90" fmla="*/ 70 w 273"/>
                <a:gd name="T91" fmla="*/ 170 h 904"/>
                <a:gd name="T92" fmla="*/ 75 w 273"/>
                <a:gd name="T93" fmla="*/ 133 h 904"/>
                <a:gd name="T94" fmla="*/ 76 w 273"/>
                <a:gd name="T95" fmla="*/ 123 h 904"/>
                <a:gd name="T96" fmla="*/ 77 w 273"/>
                <a:gd name="T97" fmla="*/ 81 h 904"/>
                <a:gd name="T98" fmla="*/ 71 w 273"/>
                <a:gd name="T99" fmla="*/ 67 h 904"/>
                <a:gd name="T100" fmla="*/ 75 w 273"/>
                <a:gd name="T101" fmla="*/ 55 h 904"/>
                <a:gd name="T102" fmla="*/ 81 w 273"/>
                <a:gd name="T103" fmla="*/ 35 h 904"/>
                <a:gd name="T104" fmla="*/ 73 w 273"/>
                <a:gd name="T105" fmla="*/ 31 h 904"/>
                <a:gd name="T106" fmla="*/ 74 w 273"/>
                <a:gd name="T107" fmla="*/ 20 h 904"/>
                <a:gd name="T108" fmla="*/ 74 w 273"/>
                <a:gd name="T109" fmla="*/ 15 h 904"/>
                <a:gd name="T110" fmla="*/ 80 w 273"/>
                <a:gd name="T111" fmla="*/ 7 h 904"/>
                <a:gd name="T112" fmla="*/ 95 w 273"/>
                <a:gd name="T113" fmla="*/ 3 h 904"/>
                <a:gd name="T114" fmla="*/ 156 w 273"/>
                <a:gd name="T115" fmla="*/ 1 h 904"/>
                <a:gd name="T116" fmla="*/ 175 w 273"/>
                <a:gd name="T117" fmla="*/ 3 h 904"/>
                <a:gd name="T118" fmla="*/ 197 w 273"/>
                <a:gd name="T119" fmla="*/ 16 h 904"/>
                <a:gd name="T120" fmla="*/ 199 w 273"/>
                <a:gd name="T121" fmla="*/ 34 h 904"/>
                <a:gd name="T122" fmla="*/ 194 w 273"/>
                <a:gd name="T123" fmla="*/ 44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3" h="904">
                  <a:moveTo>
                    <a:pt x="194" y="44"/>
                  </a:moveTo>
                  <a:cubicBezTo>
                    <a:pt x="196" y="50"/>
                    <a:pt x="202" y="63"/>
                    <a:pt x="202" y="66"/>
                  </a:cubicBezTo>
                  <a:cubicBezTo>
                    <a:pt x="202" y="68"/>
                    <a:pt x="203" y="73"/>
                    <a:pt x="200" y="75"/>
                  </a:cubicBezTo>
                  <a:cubicBezTo>
                    <a:pt x="197" y="77"/>
                    <a:pt x="196" y="78"/>
                    <a:pt x="195" y="80"/>
                  </a:cubicBezTo>
                  <a:cubicBezTo>
                    <a:pt x="195" y="83"/>
                    <a:pt x="197" y="102"/>
                    <a:pt x="197" y="109"/>
                  </a:cubicBezTo>
                  <a:cubicBezTo>
                    <a:pt x="198" y="110"/>
                    <a:pt x="199" y="113"/>
                    <a:pt x="197" y="115"/>
                  </a:cubicBezTo>
                  <a:cubicBezTo>
                    <a:pt x="197" y="120"/>
                    <a:pt x="198" y="134"/>
                    <a:pt x="198" y="138"/>
                  </a:cubicBezTo>
                  <a:cubicBezTo>
                    <a:pt x="200" y="138"/>
                    <a:pt x="201" y="141"/>
                    <a:pt x="199" y="142"/>
                  </a:cubicBezTo>
                  <a:cubicBezTo>
                    <a:pt x="200" y="147"/>
                    <a:pt x="202" y="164"/>
                    <a:pt x="203" y="167"/>
                  </a:cubicBezTo>
                  <a:cubicBezTo>
                    <a:pt x="205" y="168"/>
                    <a:pt x="206" y="173"/>
                    <a:pt x="205" y="175"/>
                  </a:cubicBezTo>
                  <a:cubicBezTo>
                    <a:pt x="206" y="184"/>
                    <a:pt x="214" y="210"/>
                    <a:pt x="223" y="234"/>
                  </a:cubicBezTo>
                  <a:cubicBezTo>
                    <a:pt x="226" y="235"/>
                    <a:pt x="228" y="238"/>
                    <a:pt x="226" y="241"/>
                  </a:cubicBezTo>
                  <a:cubicBezTo>
                    <a:pt x="230" y="251"/>
                    <a:pt x="234" y="261"/>
                    <a:pt x="239" y="274"/>
                  </a:cubicBezTo>
                  <a:cubicBezTo>
                    <a:pt x="241" y="279"/>
                    <a:pt x="244" y="287"/>
                    <a:pt x="244" y="287"/>
                  </a:cubicBezTo>
                  <a:cubicBezTo>
                    <a:pt x="245" y="286"/>
                    <a:pt x="246" y="288"/>
                    <a:pt x="245" y="290"/>
                  </a:cubicBezTo>
                  <a:cubicBezTo>
                    <a:pt x="247" y="297"/>
                    <a:pt x="255" y="320"/>
                    <a:pt x="259" y="339"/>
                  </a:cubicBezTo>
                  <a:cubicBezTo>
                    <a:pt x="260" y="340"/>
                    <a:pt x="260" y="342"/>
                    <a:pt x="258" y="342"/>
                  </a:cubicBezTo>
                  <a:cubicBezTo>
                    <a:pt x="258" y="344"/>
                    <a:pt x="257" y="344"/>
                    <a:pt x="256" y="347"/>
                  </a:cubicBezTo>
                  <a:cubicBezTo>
                    <a:pt x="256" y="349"/>
                    <a:pt x="256" y="352"/>
                    <a:pt x="256" y="355"/>
                  </a:cubicBezTo>
                  <a:cubicBezTo>
                    <a:pt x="257" y="358"/>
                    <a:pt x="262" y="388"/>
                    <a:pt x="264" y="407"/>
                  </a:cubicBezTo>
                  <a:cubicBezTo>
                    <a:pt x="266" y="424"/>
                    <a:pt x="268" y="454"/>
                    <a:pt x="268" y="471"/>
                  </a:cubicBezTo>
                  <a:cubicBezTo>
                    <a:pt x="273" y="473"/>
                    <a:pt x="270" y="479"/>
                    <a:pt x="268" y="478"/>
                  </a:cubicBezTo>
                  <a:cubicBezTo>
                    <a:pt x="268" y="480"/>
                    <a:pt x="268" y="500"/>
                    <a:pt x="267" y="516"/>
                  </a:cubicBezTo>
                  <a:cubicBezTo>
                    <a:pt x="267" y="522"/>
                    <a:pt x="271" y="520"/>
                    <a:pt x="270" y="530"/>
                  </a:cubicBezTo>
                  <a:cubicBezTo>
                    <a:pt x="269" y="536"/>
                    <a:pt x="269" y="537"/>
                    <a:pt x="269" y="537"/>
                  </a:cubicBezTo>
                  <a:cubicBezTo>
                    <a:pt x="271" y="537"/>
                    <a:pt x="272" y="543"/>
                    <a:pt x="269" y="546"/>
                  </a:cubicBezTo>
                  <a:cubicBezTo>
                    <a:pt x="268" y="547"/>
                    <a:pt x="268" y="548"/>
                    <a:pt x="268" y="548"/>
                  </a:cubicBezTo>
                  <a:cubicBezTo>
                    <a:pt x="269" y="548"/>
                    <a:pt x="269" y="550"/>
                    <a:pt x="268" y="551"/>
                  </a:cubicBezTo>
                  <a:cubicBezTo>
                    <a:pt x="267" y="555"/>
                    <a:pt x="264" y="578"/>
                    <a:pt x="262" y="596"/>
                  </a:cubicBezTo>
                  <a:cubicBezTo>
                    <a:pt x="259" y="614"/>
                    <a:pt x="256" y="634"/>
                    <a:pt x="256" y="634"/>
                  </a:cubicBezTo>
                  <a:cubicBezTo>
                    <a:pt x="257" y="634"/>
                    <a:pt x="257" y="636"/>
                    <a:pt x="256" y="637"/>
                  </a:cubicBezTo>
                  <a:cubicBezTo>
                    <a:pt x="254" y="647"/>
                    <a:pt x="252" y="660"/>
                    <a:pt x="253" y="657"/>
                  </a:cubicBezTo>
                  <a:cubicBezTo>
                    <a:pt x="253" y="659"/>
                    <a:pt x="253" y="660"/>
                    <a:pt x="252" y="661"/>
                  </a:cubicBezTo>
                  <a:cubicBezTo>
                    <a:pt x="252" y="664"/>
                    <a:pt x="251" y="666"/>
                    <a:pt x="251" y="669"/>
                  </a:cubicBezTo>
                  <a:cubicBezTo>
                    <a:pt x="251" y="671"/>
                    <a:pt x="251" y="672"/>
                    <a:pt x="250" y="674"/>
                  </a:cubicBezTo>
                  <a:cubicBezTo>
                    <a:pt x="249" y="679"/>
                    <a:pt x="248" y="685"/>
                    <a:pt x="248" y="685"/>
                  </a:cubicBezTo>
                  <a:cubicBezTo>
                    <a:pt x="248" y="685"/>
                    <a:pt x="249" y="688"/>
                    <a:pt x="247" y="691"/>
                  </a:cubicBezTo>
                  <a:cubicBezTo>
                    <a:pt x="247" y="693"/>
                    <a:pt x="247" y="693"/>
                    <a:pt x="247" y="693"/>
                  </a:cubicBezTo>
                  <a:cubicBezTo>
                    <a:pt x="247" y="693"/>
                    <a:pt x="248" y="694"/>
                    <a:pt x="247" y="696"/>
                  </a:cubicBezTo>
                  <a:cubicBezTo>
                    <a:pt x="246" y="702"/>
                    <a:pt x="246" y="713"/>
                    <a:pt x="246" y="720"/>
                  </a:cubicBezTo>
                  <a:cubicBezTo>
                    <a:pt x="247" y="728"/>
                    <a:pt x="248" y="738"/>
                    <a:pt x="250" y="744"/>
                  </a:cubicBezTo>
                  <a:cubicBezTo>
                    <a:pt x="252" y="744"/>
                    <a:pt x="254" y="747"/>
                    <a:pt x="253" y="750"/>
                  </a:cubicBezTo>
                  <a:cubicBezTo>
                    <a:pt x="254" y="758"/>
                    <a:pt x="257" y="769"/>
                    <a:pt x="260" y="779"/>
                  </a:cubicBezTo>
                  <a:cubicBezTo>
                    <a:pt x="266" y="799"/>
                    <a:pt x="271" y="830"/>
                    <a:pt x="271" y="844"/>
                  </a:cubicBezTo>
                  <a:cubicBezTo>
                    <a:pt x="271" y="866"/>
                    <a:pt x="269" y="878"/>
                    <a:pt x="267" y="882"/>
                  </a:cubicBezTo>
                  <a:cubicBezTo>
                    <a:pt x="265" y="886"/>
                    <a:pt x="264" y="889"/>
                    <a:pt x="257" y="893"/>
                  </a:cubicBezTo>
                  <a:cubicBezTo>
                    <a:pt x="251" y="897"/>
                    <a:pt x="244" y="903"/>
                    <a:pt x="134" y="904"/>
                  </a:cubicBezTo>
                  <a:cubicBezTo>
                    <a:pt x="25" y="904"/>
                    <a:pt x="20" y="893"/>
                    <a:pt x="16" y="890"/>
                  </a:cubicBezTo>
                  <a:cubicBezTo>
                    <a:pt x="14" y="888"/>
                    <a:pt x="13" y="886"/>
                    <a:pt x="11" y="884"/>
                  </a:cubicBezTo>
                  <a:cubicBezTo>
                    <a:pt x="10" y="882"/>
                    <a:pt x="9" y="881"/>
                    <a:pt x="7" y="874"/>
                  </a:cubicBezTo>
                  <a:cubicBezTo>
                    <a:pt x="6" y="868"/>
                    <a:pt x="4" y="862"/>
                    <a:pt x="4" y="849"/>
                  </a:cubicBezTo>
                  <a:cubicBezTo>
                    <a:pt x="2" y="848"/>
                    <a:pt x="2" y="845"/>
                    <a:pt x="4" y="844"/>
                  </a:cubicBezTo>
                  <a:cubicBezTo>
                    <a:pt x="4" y="834"/>
                    <a:pt x="5" y="825"/>
                    <a:pt x="6" y="819"/>
                  </a:cubicBezTo>
                  <a:cubicBezTo>
                    <a:pt x="5" y="817"/>
                    <a:pt x="4" y="815"/>
                    <a:pt x="7" y="812"/>
                  </a:cubicBezTo>
                  <a:cubicBezTo>
                    <a:pt x="14" y="777"/>
                    <a:pt x="19" y="768"/>
                    <a:pt x="23" y="743"/>
                  </a:cubicBezTo>
                  <a:cubicBezTo>
                    <a:pt x="22" y="742"/>
                    <a:pt x="21" y="740"/>
                    <a:pt x="24" y="737"/>
                  </a:cubicBezTo>
                  <a:cubicBezTo>
                    <a:pt x="25" y="729"/>
                    <a:pt x="26" y="724"/>
                    <a:pt x="26" y="714"/>
                  </a:cubicBezTo>
                  <a:cubicBezTo>
                    <a:pt x="25" y="713"/>
                    <a:pt x="23" y="710"/>
                    <a:pt x="26" y="707"/>
                  </a:cubicBezTo>
                  <a:cubicBezTo>
                    <a:pt x="27" y="699"/>
                    <a:pt x="21" y="655"/>
                    <a:pt x="21" y="655"/>
                  </a:cubicBezTo>
                  <a:cubicBezTo>
                    <a:pt x="19" y="655"/>
                    <a:pt x="18" y="652"/>
                    <a:pt x="20" y="649"/>
                  </a:cubicBezTo>
                  <a:cubicBezTo>
                    <a:pt x="18" y="634"/>
                    <a:pt x="12" y="591"/>
                    <a:pt x="12" y="591"/>
                  </a:cubicBezTo>
                  <a:cubicBezTo>
                    <a:pt x="11" y="590"/>
                    <a:pt x="8" y="588"/>
                    <a:pt x="11" y="584"/>
                  </a:cubicBezTo>
                  <a:cubicBezTo>
                    <a:pt x="10" y="572"/>
                    <a:pt x="8" y="553"/>
                    <a:pt x="8" y="553"/>
                  </a:cubicBezTo>
                  <a:cubicBezTo>
                    <a:pt x="6" y="552"/>
                    <a:pt x="5" y="550"/>
                    <a:pt x="7" y="549"/>
                  </a:cubicBezTo>
                  <a:cubicBezTo>
                    <a:pt x="6" y="542"/>
                    <a:pt x="6" y="539"/>
                    <a:pt x="6" y="539"/>
                  </a:cubicBezTo>
                  <a:cubicBezTo>
                    <a:pt x="3" y="539"/>
                    <a:pt x="0" y="533"/>
                    <a:pt x="5" y="530"/>
                  </a:cubicBezTo>
                  <a:cubicBezTo>
                    <a:pt x="5" y="523"/>
                    <a:pt x="6" y="521"/>
                    <a:pt x="7" y="519"/>
                  </a:cubicBezTo>
                  <a:cubicBezTo>
                    <a:pt x="7" y="518"/>
                    <a:pt x="8" y="509"/>
                    <a:pt x="7" y="495"/>
                  </a:cubicBezTo>
                  <a:cubicBezTo>
                    <a:pt x="5" y="494"/>
                    <a:pt x="4" y="491"/>
                    <a:pt x="7" y="490"/>
                  </a:cubicBezTo>
                  <a:cubicBezTo>
                    <a:pt x="7" y="484"/>
                    <a:pt x="7" y="478"/>
                    <a:pt x="7" y="471"/>
                  </a:cubicBezTo>
                  <a:cubicBezTo>
                    <a:pt x="3" y="469"/>
                    <a:pt x="4" y="466"/>
                    <a:pt x="7" y="464"/>
                  </a:cubicBezTo>
                  <a:cubicBezTo>
                    <a:pt x="8" y="450"/>
                    <a:pt x="8" y="437"/>
                    <a:pt x="9" y="430"/>
                  </a:cubicBezTo>
                  <a:cubicBezTo>
                    <a:pt x="9" y="424"/>
                    <a:pt x="11" y="400"/>
                    <a:pt x="13" y="386"/>
                  </a:cubicBezTo>
                  <a:cubicBezTo>
                    <a:pt x="13" y="384"/>
                    <a:pt x="14" y="382"/>
                    <a:pt x="14" y="380"/>
                  </a:cubicBezTo>
                  <a:cubicBezTo>
                    <a:pt x="10" y="377"/>
                    <a:pt x="12" y="373"/>
                    <a:pt x="15" y="371"/>
                  </a:cubicBezTo>
                  <a:cubicBezTo>
                    <a:pt x="17" y="362"/>
                    <a:pt x="18" y="355"/>
                    <a:pt x="18" y="354"/>
                  </a:cubicBezTo>
                  <a:cubicBezTo>
                    <a:pt x="19" y="351"/>
                    <a:pt x="19" y="347"/>
                    <a:pt x="18" y="346"/>
                  </a:cubicBezTo>
                  <a:cubicBezTo>
                    <a:pt x="16" y="344"/>
                    <a:pt x="15" y="343"/>
                    <a:pt x="16" y="339"/>
                  </a:cubicBezTo>
                  <a:cubicBezTo>
                    <a:pt x="18" y="327"/>
                    <a:pt x="22" y="313"/>
                    <a:pt x="22" y="313"/>
                  </a:cubicBezTo>
                  <a:cubicBezTo>
                    <a:pt x="20" y="312"/>
                    <a:pt x="19" y="307"/>
                    <a:pt x="25" y="305"/>
                  </a:cubicBezTo>
                  <a:cubicBezTo>
                    <a:pt x="26" y="301"/>
                    <a:pt x="30" y="290"/>
                    <a:pt x="30" y="290"/>
                  </a:cubicBezTo>
                  <a:cubicBezTo>
                    <a:pt x="29" y="289"/>
                    <a:pt x="29" y="285"/>
                    <a:pt x="32" y="284"/>
                  </a:cubicBezTo>
                  <a:cubicBezTo>
                    <a:pt x="32" y="283"/>
                    <a:pt x="47" y="245"/>
                    <a:pt x="47" y="245"/>
                  </a:cubicBezTo>
                  <a:cubicBezTo>
                    <a:pt x="46" y="244"/>
                    <a:pt x="46" y="241"/>
                    <a:pt x="49" y="239"/>
                  </a:cubicBezTo>
                  <a:cubicBezTo>
                    <a:pt x="51" y="234"/>
                    <a:pt x="51" y="233"/>
                    <a:pt x="51" y="233"/>
                  </a:cubicBezTo>
                  <a:cubicBezTo>
                    <a:pt x="50" y="231"/>
                    <a:pt x="48" y="227"/>
                    <a:pt x="54" y="225"/>
                  </a:cubicBezTo>
                  <a:cubicBezTo>
                    <a:pt x="64" y="199"/>
                    <a:pt x="64" y="196"/>
                    <a:pt x="64" y="196"/>
                  </a:cubicBezTo>
                  <a:cubicBezTo>
                    <a:pt x="64" y="195"/>
                    <a:pt x="63" y="195"/>
                    <a:pt x="64" y="194"/>
                  </a:cubicBezTo>
                  <a:cubicBezTo>
                    <a:pt x="63" y="192"/>
                    <a:pt x="63" y="190"/>
                    <a:pt x="66" y="189"/>
                  </a:cubicBezTo>
                  <a:cubicBezTo>
                    <a:pt x="68" y="182"/>
                    <a:pt x="69" y="179"/>
                    <a:pt x="69" y="177"/>
                  </a:cubicBezTo>
                  <a:cubicBezTo>
                    <a:pt x="68" y="176"/>
                    <a:pt x="69" y="174"/>
                    <a:pt x="70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0"/>
                    <a:pt x="69" y="168"/>
                    <a:pt x="71" y="167"/>
                  </a:cubicBezTo>
                  <a:cubicBezTo>
                    <a:pt x="73" y="156"/>
                    <a:pt x="75" y="143"/>
                    <a:pt x="75" y="133"/>
                  </a:cubicBezTo>
                  <a:cubicBezTo>
                    <a:pt x="74" y="133"/>
                    <a:pt x="73" y="130"/>
                    <a:pt x="76" y="129"/>
                  </a:cubicBezTo>
                  <a:cubicBezTo>
                    <a:pt x="76" y="125"/>
                    <a:pt x="76" y="123"/>
                    <a:pt x="76" y="123"/>
                  </a:cubicBezTo>
                  <a:cubicBezTo>
                    <a:pt x="74" y="122"/>
                    <a:pt x="74" y="119"/>
                    <a:pt x="76" y="118"/>
                  </a:cubicBezTo>
                  <a:cubicBezTo>
                    <a:pt x="77" y="113"/>
                    <a:pt x="79" y="90"/>
                    <a:pt x="77" y="81"/>
                  </a:cubicBezTo>
                  <a:cubicBezTo>
                    <a:pt x="76" y="81"/>
                    <a:pt x="74" y="81"/>
                    <a:pt x="74" y="77"/>
                  </a:cubicBezTo>
                  <a:cubicBezTo>
                    <a:pt x="72" y="75"/>
                    <a:pt x="69" y="71"/>
                    <a:pt x="71" y="67"/>
                  </a:cubicBezTo>
                  <a:cubicBezTo>
                    <a:pt x="72" y="63"/>
                    <a:pt x="73" y="58"/>
                    <a:pt x="73" y="58"/>
                  </a:cubicBezTo>
                  <a:cubicBezTo>
                    <a:pt x="73" y="58"/>
                    <a:pt x="74" y="55"/>
                    <a:pt x="75" y="55"/>
                  </a:cubicBezTo>
                  <a:cubicBezTo>
                    <a:pt x="77" y="49"/>
                    <a:pt x="79" y="43"/>
                    <a:pt x="80" y="39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77" y="34"/>
                    <a:pt x="75" y="34"/>
                  </a:cubicBezTo>
                  <a:cubicBezTo>
                    <a:pt x="74" y="33"/>
                    <a:pt x="73" y="33"/>
                    <a:pt x="73" y="31"/>
                  </a:cubicBezTo>
                  <a:cubicBezTo>
                    <a:pt x="73" y="30"/>
                    <a:pt x="74" y="26"/>
                    <a:pt x="74" y="26"/>
                  </a:cubicBezTo>
                  <a:cubicBezTo>
                    <a:pt x="73" y="25"/>
                    <a:pt x="71" y="22"/>
                    <a:pt x="74" y="20"/>
                  </a:cubicBezTo>
                  <a:cubicBezTo>
                    <a:pt x="74" y="17"/>
                    <a:pt x="74" y="16"/>
                    <a:pt x="74" y="16"/>
                  </a:cubicBezTo>
                  <a:cubicBezTo>
                    <a:pt x="74" y="16"/>
                    <a:pt x="73" y="15"/>
                    <a:pt x="74" y="15"/>
                  </a:cubicBezTo>
                  <a:cubicBezTo>
                    <a:pt x="75" y="12"/>
                    <a:pt x="76" y="10"/>
                    <a:pt x="78" y="8"/>
                  </a:cubicBezTo>
                  <a:cubicBezTo>
                    <a:pt x="78" y="7"/>
                    <a:pt x="79" y="7"/>
                    <a:pt x="80" y="7"/>
                  </a:cubicBezTo>
                  <a:cubicBezTo>
                    <a:pt x="83" y="6"/>
                    <a:pt x="87" y="4"/>
                    <a:pt x="92" y="3"/>
                  </a:cubicBezTo>
                  <a:cubicBezTo>
                    <a:pt x="92" y="3"/>
                    <a:pt x="93" y="2"/>
                    <a:pt x="95" y="3"/>
                  </a:cubicBezTo>
                  <a:cubicBezTo>
                    <a:pt x="98" y="2"/>
                    <a:pt x="121" y="0"/>
                    <a:pt x="153" y="1"/>
                  </a:cubicBezTo>
                  <a:cubicBezTo>
                    <a:pt x="154" y="0"/>
                    <a:pt x="155" y="0"/>
                    <a:pt x="156" y="1"/>
                  </a:cubicBezTo>
                  <a:cubicBezTo>
                    <a:pt x="159" y="1"/>
                    <a:pt x="170" y="2"/>
                    <a:pt x="172" y="3"/>
                  </a:cubicBezTo>
                  <a:cubicBezTo>
                    <a:pt x="173" y="2"/>
                    <a:pt x="174" y="2"/>
                    <a:pt x="175" y="3"/>
                  </a:cubicBezTo>
                  <a:cubicBezTo>
                    <a:pt x="178" y="3"/>
                    <a:pt x="184" y="4"/>
                    <a:pt x="188" y="6"/>
                  </a:cubicBezTo>
                  <a:cubicBezTo>
                    <a:pt x="193" y="8"/>
                    <a:pt x="196" y="11"/>
                    <a:pt x="197" y="16"/>
                  </a:cubicBezTo>
                  <a:cubicBezTo>
                    <a:pt x="199" y="21"/>
                    <a:pt x="199" y="27"/>
                    <a:pt x="199" y="30"/>
                  </a:cubicBezTo>
                  <a:cubicBezTo>
                    <a:pt x="199" y="32"/>
                    <a:pt x="199" y="33"/>
                    <a:pt x="199" y="34"/>
                  </a:cubicBezTo>
                  <a:cubicBezTo>
                    <a:pt x="199" y="35"/>
                    <a:pt x="199" y="35"/>
                    <a:pt x="192" y="36"/>
                  </a:cubicBezTo>
                  <a:cubicBezTo>
                    <a:pt x="192" y="40"/>
                    <a:pt x="191" y="38"/>
                    <a:pt x="194" y="4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96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2" r:id="rId13"/>
    <p:sldLayoutId id="2147484043" r:id="rId14"/>
  </p:sldLayoutIdLst>
  <p:hf hdr="0" ftr="0" dt="0"/>
  <p:txStyles>
    <p:titleStyle>
      <a:lvl1pPr algn="l" defTabSz="914126" rtl="0" eaLnBrk="1" latinLnBrk="0" hangingPunct="1">
        <a:lnSpc>
          <a:spcPct val="80000"/>
        </a:lnSpc>
        <a:spcBef>
          <a:spcPct val="0"/>
        </a:spcBef>
        <a:buNone/>
        <a:defRPr sz="4399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36449" indent="-336449" algn="l" defTabSz="914126" rtl="0" eaLnBrk="1" latinLnBrk="0" hangingPunct="1">
        <a:lnSpc>
          <a:spcPct val="80000"/>
        </a:lnSpc>
        <a:spcBef>
          <a:spcPts val="1799"/>
        </a:spcBef>
        <a:buClr>
          <a:schemeClr val="bg1"/>
        </a:buClr>
        <a:buSzPct val="100000"/>
        <a:buFont typeface="Arial" panose="020B0604020202020204" pitchFamily="34" charset="0"/>
        <a:buChar char="•"/>
        <a:defRPr sz="35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1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7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4320">
          <p15:clr>
            <a:srgbClr val="F26B43"/>
          </p15:clr>
        </p15:guide>
        <p15:guide id="2" pos="7680">
          <p15:clr>
            <a:srgbClr val="F26B43"/>
          </p15:clr>
        </p15:guide>
        <p15:guide id="3" orient="horz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/>
          </p:nvPr>
        </p:nvGraphicFramePr>
        <p:xfrm>
          <a:off x="1324" y="1323"/>
          <a:ext cx="132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3" name="think-cell Slide" r:id="rId9" imgW="393" imgH="394" progId="TCLayout.ActiveDocument.1">
                  <p:embed/>
                </p:oleObj>
              </mc:Choice>
              <mc:Fallback>
                <p:oleObj name="think-cell Slide" r:id="rId9" imgW="393" imgH="39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24" y="1323"/>
                        <a:ext cx="132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63288" y="163288"/>
            <a:ext cx="11843658" cy="82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63288" y="1247670"/>
            <a:ext cx="11843658" cy="507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54115" y="6578959"/>
            <a:ext cx="3083774" cy="27904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67" dirty="0">
                <a:solidFill>
                  <a:prstClr val="white">
                    <a:lumMod val="50000"/>
                  </a:prstClr>
                </a:solidFill>
                <a:ea typeface="ＭＳ Ｐゴシック" pitchFamily="34" charset="-128"/>
              </a:rPr>
              <a:t>Classified – CONFIDENTIAL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8748" y="6705866"/>
            <a:ext cx="1778000" cy="15213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36CF15-C2EA-4394-990A-188B1C0A99AF}" type="slidenum">
              <a:rPr lang="en-US" smtClean="0">
                <a:solidFill>
                  <a:prstClr val="white">
                    <a:lumMod val="50000"/>
                  </a:prstClr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  <a:ea typeface="ＭＳ Ｐゴシック" pitchFamily="34" charset="-128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029"/>
          <a:stretch/>
        </p:blipFill>
        <p:spPr>
          <a:xfrm>
            <a:off x="11582141" y="6322547"/>
            <a:ext cx="496834" cy="51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4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667" b="1" kern="1200">
          <a:solidFill>
            <a:srgbClr val="E10000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5pPr>
      <a:lvl6pPr marL="468016" algn="ctr" rtl="0" fontAlgn="base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6pPr>
      <a:lvl7pPr marL="936034" algn="ctr" rtl="0" fontAlgn="base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7pPr>
      <a:lvl8pPr marL="1404051" algn="ctr" rtl="0" fontAlgn="base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8pPr>
      <a:lvl9pPr marL="1872068" algn="ctr" rtl="0" fontAlgn="base">
        <a:spcBef>
          <a:spcPct val="0"/>
        </a:spcBef>
        <a:spcAft>
          <a:spcPct val="0"/>
        </a:spcAft>
        <a:defRPr sz="2875" b="1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239439" indent="-239439" algn="l" rtl="0" eaLnBrk="0" fontAlgn="base" hangingPunct="0">
        <a:spcBef>
          <a:spcPct val="20000"/>
        </a:spcBef>
        <a:spcAft>
          <a:spcPct val="0"/>
        </a:spcAft>
        <a:buClr>
          <a:srgbClr val="E10000"/>
        </a:buClr>
        <a:buFont typeface="Arial Narrow" panose="020B0606020202030204" pitchFamily="34" charset="0"/>
        <a:buChar char="●"/>
        <a:defRPr lang="en-US" sz="2062" b="1" kern="1200" dirty="0">
          <a:solidFill>
            <a:srgbClr val="000000"/>
          </a:solidFill>
          <a:latin typeface="+mn-lt"/>
          <a:ea typeface="ＭＳ Ｐゴシック" charset="0"/>
          <a:cs typeface="ＭＳ Ｐゴシック" charset="0"/>
        </a:defRPr>
      </a:lvl1pPr>
      <a:lvl2pPr marL="576769" indent="-195784" algn="l" rtl="0" eaLnBrk="0" fontAlgn="base" hangingPunct="0">
        <a:spcBef>
          <a:spcPct val="20000"/>
        </a:spcBef>
        <a:spcAft>
          <a:spcPct val="0"/>
        </a:spcAft>
        <a:buFont typeface="Arial Narrow" pitchFamily="34" charset="0"/>
        <a:buChar char="-"/>
        <a:defRPr lang="en-US" sz="2062" b="1" kern="1200" dirty="0">
          <a:solidFill>
            <a:srgbClr val="000000"/>
          </a:solidFill>
          <a:latin typeface="+mn-lt"/>
          <a:ea typeface="ＭＳ Ｐゴシック" charset="0"/>
          <a:cs typeface="+mn-cs"/>
        </a:defRPr>
      </a:lvl2pPr>
      <a:lvl3pPr marL="1115975" indent="-17954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lang="en-US" sz="2062" b="1" kern="1200" dirty="0">
          <a:solidFill>
            <a:srgbClr val="000000"/>
          </a:solidFill>
          <a:latin typeface="+mn-lt"/>
          <a:ea typeface="ＭＳ Ｐゴシック" charset="0"/>
          <a:cs typeface="+mn-cs"/>
        </a:defRPr>
      </a:lvl3pPr>
      <a:lvl4pPr marL="1345124" indent="5753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lang="en-US" sz="2062" b="1" kern="1200" dirty="0">
          <a:solidFill>
            <a:srgbClr val="000000"/>
          </a:solidFill>
          <a:latin typeface="+mn-lt"/>
          <a:ea typeface="ＭＳ Ｐゴシック" charset="0"/>
          <a:cs typeface="+mn-cs"/>
        </a:defRPr>
      </a:lvl4pPr>
      <a:lvl5pPr marL="1813337" indent="5753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lang="en-US" sz="2062" b="1" kern="1200" dirty="0">
          <a:solidFill>
            <a:srgbClr val="000000"/>
          </a:solidFill>
          <a:latin typeface="+mn-lt"/>
          <a:ea typeface="ＭＳ Ｐゴシック" charset="0"/>
          <a:cs typeface="+mn-cs"/>
        </a:defRPr>
      </a:lvl5pPr>
      <a:lvl6pPr marL="2574093" indent="-234009" algn="l" defTabSz="936034" rtl="0" eaLnBrk="1" latinLnBrk="0" hangingPunct="1">
        <a:spcBef>
          <a:spcPct val="20000"/>
        </a:spcBef>
        <a:buFont typeface="Arial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6pPr>
      <a:lvl7pPr marL="3042110" indent="-234009" algn="l" defTabSz="936034" rtl="0" eaLnBrk="1" latinLnBrk="0" hangingPunct="1">
        <a:spcBef>
          <a:spcPct val="20000"/>
        </a:spcBef>
        <a:buFont typeface="Arial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7pPr>
      <a:lvl8pPr marL="3510128" indent="-234009" algn="l" defTabSz="936034" rtl="0" eaLnBrk="1" latinLnBrk="0" hangingPunct="1">
        <a:spcBef>
          <a:spcPct val="20000"/>
        </a:spcBef>
        <a:buFont typeface="Arial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8pPr>
      <a:lvl9pPr marL="3978144" indent="-234009" algn="l" defTabSz="936034" rtl="0" eaLnBrk="1" latinLnBrk="0" hangingPunct="1">
        <a:spcBef>
          <a:spcPct val="20000"/>
        </a:spcBef>
        <a:buFont typeface="Arial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1pPr>
      <a:lvl2pPr marL="468016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2pPr>
      <a:lvl3pPr marL="936034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3pPr>
      <a:lvl4pPr marL="1404051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4pPr>
      <a:lvl5pPr marL="1872068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5pPr>
      <a:lvl6pPr marL="2340086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6pPr>
      <a:lvl7pPr marL="2808103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7pPr>
      <a:lvl8pPr marL="3276118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8pPr>
      <a:lvl9pPr marL="3744137" algn="l" defTabSz="936034" rtl="0" eaLnBrk="1" latinLnBrk="0" hangingPunct="1">
        <a:defRPr sz="18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1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85800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822714"/>
            <a:r>
              <a:rPr lang="en-US">
                <a:solidFill>
                  <a:prstClr val="white"/>
                </a:solidFill>
              </a:rPr>
              <a:t>Classified - Confidential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48800" y="68580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714"/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822714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238543" y="7516590"/>
            <a:ext cx="4742532" cy="1421957"/>
            <a:chOff x="-2961858" y="-4366796"/>
            <a:chExt cx="12193588" cy="3656014"/>
          </a:xfrm>
        </p:grpSpPr>
        <p:sp>
          <p:nvSpPr>
            <p:cNvPr id="8" name="Freeform 22"/>
            <p:cNvSpPr>
              <a:spLocks/>
            </p:cNvSpPr>
            <p:nvPr userDrawn="1"/>
          </p:nvSpPr>
          <p:spPr bwMode="auto">
            <a:xfrm>
              <a:off x="2349918" y="-3580983"/>
              <a:ext cx="717550" cy="2868613"/>
            </a:xfrm>
            <a:custGeom>
              <a:avLst/>
              <a:gdLst>
                <a:gd name="T0" fmla="*/ 239 w 335"/>
                <a:gd name="T1" fmla="*/ 43 h 1338"/>
                <a:gd name="T2" fmla="*/ 240 w 335"/>
                <a:gd name="T3" fmla="*/ 33 h 1338"/>
                <a:gd name="T4" fmla="*/ 160 w 335"/>
                <a:gd name="T5" fmla="*/ 0 h 1338"/>
                <a:gd name="T6" fmla="*/ 88 w 335"/>
                <a:gd name="T7" fmla="*/ 39 h 1338"/>
                <a:gd name="T8" fmla="*/ 89 w 335"/>
                <a:gd name="T9" fmla="*/ 44 h 1338"/>
                <a:gd name="T10" fmla="*/ 97 w 335"/>
                <a:gd name="T11" fmla="*/ 47 h 1338"/>
                <a:gd name="T12" fmla="*/ 96 w 335"/>
                <a:gd name="T13" fmla="*/ 104 h 1338"/>
                <a:gd name="T14" fmla="*/ 71 w 335"/>
                <a:gd name="T15" fmla="*/ 320 h 1338"/>
                <a:gd name="T16" fmla="*/ 6 w 335"/>
                <a:gd name="T17" fmla="*/ 675 h 1338"/>
                <a:gd name="T18" fmla="*/ 9 w 335"/>
                <a:gd name="T19" fmla="*/ 803 h 1338"/>
                <a:gd name="T20" fmla="*/ 11 w 335"/>
                <a:gd name="T21" fmla="*/ 841 h 1338"/>
                <a:gd name="T22" fmla="*/ 13 w 335"/>
                <a:gd name="T23" fmla="*/ 867 h 1338"/>
                <a:gd name="T24" fmla="*/ 12 w 335"/>
                <a:gd name="T25" fmla="*/ 894 h 1338"/>
                <a:gd name="T26" fmla="*/ 11 w 335"/>
                <a:gd name="T27" fmla="*/ 922 h 1338"/>
                <a:gd name="T28" fmla="*/ 10 w 335"/>
                <a:gd name="T29" fmla="*/ 944 h 1338"/>
                <a:gd name="T30" fmla="*/ 10 w 335"/>
                <a:gd name="T31" fmla="*/ 966 h 1338"/>
                <a:gd name="T32" fmla="*/ 11 w 335"/>
                <a:gd name="T33" fmla="*/ 986 h 1338"/>
                <a:gd name="T34" fmla="*/ 11 w 335"/>
                <a:gd name="T35" fmla="*/ 1013 h 1338"/>
                <a:gd name="T36" fmla="*/ 11 w 335"/>
                <a:gd name="T37" fmla="*/ 1038 h 1338"/>
                <a:gd name="T38" fmla="*/ 12 w 335"/>
                <a:gd name="T39" fmla="*/ 1059 h 1338"/>
                <a:gd name="T40" fmla="*/ 12 w 335"/>
                <a:gd name="T41" fmla="*/ 1078 h 1338"/>
                <a:gd name="T42" fmla="*/ 10 w 335"/>
                <a:gd name="T43" fmla="*/ 1090 h 1338"/>
                <a:gd name="T44" fmla="*/ 12 w 335"/>
                <a:gd name="T45" fmla="*/ 1106 h 1338"/>
                <a:gd name="T46" fmla="*/ 12 w 335"/>
                <a:gd name="T47" fmla="*/ 1121 h 1338"/>
                <a:gd name="T48" fmla="*/ 10 w 335"/>
                <a:gd name="T49" fmla="*/ 1138 h 1338"/>
                <a:gd name="T50" fmla="*/ 11 w 335"/>
                <a:gd name="T51" fmla="*/ 1152 h 1338"/>
                <a:gd name="T52" fmla="*/ 13 w 335"/>
                <a:gd name="T53" fmla="*/ 1166 h 1338"/>
                <a:gd name="T54" fmla="*/ 12 w 335"/>
                <a:gd name="T55" fmla="*/ 1183 h 1338"/>
                <a:gd name="T56" fmla="*/ 5 w 335"/>
                <a:gd name="T57" fmla="*/ 1209 h 1338"/>
                <a:gd name="T58" fmla="*/ 34 w 335"/>
                <a:gd name="T59" fmla="*/ 1327 h 1338"/>
                <a:gd name="T60" fmla="*/ 67 w 335"/>
                <a:gd name="T61" fmla="*/ 1333 h 1338"/>
                <a:gd name="T62" fmla="*/ 97 w 335"/>
                <a:gd name="T63" fmla="*/ 1335 h 1338"/>
                <a:gd name="T64" fmla="*/ 119 w 335"/>
                <a:gd name="T65" fmla="*/ 1336 h 1338"/>
                <a:gd name="T66" fmla="*/ 140 w 335"/>
                <a:gd name="T67" fmla="*/ 1336 h 1338"/>
                <a:gd name="T68" fmla="*/ 160 w 335"/>
                <a:gd name="T69" fmla="*/ 1337 h 1338"/>
                <a:gd name="T70" fmla="*/ 178 w 335"/>
                <a:gd name="T71" fmla="*/ 1338 h 1338"/>
                <a:gd name="T72" fmla="*/ 200 w 335"/>
                <a:gd name="T73" fmla="*/ 1337 h 1338"/>
                <a:gd name="T74" fmla="*/ 220 w 335"/>
                <a:gd name="T75" fmla="*/ 1336 h 1338"/>
                <a:gd name="T76" fmla="*/ 272 w 335"/>
                <a:gd name="T77" fmla="*/ 1333 h 1338"/>
                <a:gd name="T78" fmla="*/ 334 w 335"/>
                <a:gd name="T79" fmla="*/ 1229 h 1338"/>
                <a:gd name="T80" fmla="*/ 325 w 335"/>
                <a:gd name="T81" fmla="*/ 1189 h 1338"/>
                <a:gd name="T82" fmla="*/ 325 w 335"/>
                <a:gd name="T83" fmla="*/ 1176 h 1338"/>
                <a:gd name="T84" fmla="*/ 324 w 335"/>
                <a:gd name="T85" fmla="*/ 1162 h 1338"/>
                <a:gd name="T86" fmla="*/ 323 w 335"/>
                <a:gd name="T87" fmla="*/ 1147 h 1338"/>
                <a:gd name="T88" fmla="*/ 324 w 335"/>
                <a:gd name="T89" fmla="*/ 1129 h 1338"/>
                <a:gd name="T90" fmla="*/ 325 w 335"/>
                <a:gd name="T91" fmla="*/ 1114 h 1338"/>
                <a:gd name="T92" fmla="*/ 324 w 335"/>
                <a:gd name="T93" fmla="*/ 1098 h 1338"/>
                <a:gd name="T94" fmla="*/ 324 w 335"/>
                <a:gd name="T95" fmla="*/ 1077 h 1338"/>
                <a:gd name="T96" fmla="*/ 322 w 335"/>
                <a:gd name="T97" fmla="*/ 1057 h 1338"/>
                <a:gd name="T98" fmla="*/ 322 w 335"/>
                <a:gd name="T99" fmla="*/ 1032 h 1338"/>
                <a:gd name="T100" fmla="*/ 322 w 335"/>
                <a:gd name="T101" fmla="*/ 1011 h 1338"/>
                <a:gd name="T102" fmla="*/ 325 w 335"/>
                <a:gd name="T103" fmla="*/ 990 h 1338"/>
                <a:gd name="T104" fmla="*/ 324 w 335"/>
                <a:gd name="T105" fmla="*/ 965 h 1338"/>
                <a:gd name="T106" fmla="*/ 323 w 335"/>
                <a:gd name="T107" fmla="*/ 948 h 1338"/>
                <a:gd name="T108" fmla="*/ 321 w 335"/>
                <a:gd name="T109" fmla="*/ 925 h 1338"/>
                <a:gd name="T110" fmla="*/ 322 w 335"/>
                <a:gd name="T111" fmla="*/ 899 h 1338"/>
                <a:gd name="T112" fmla="*/ 324 w 335"/>
                <a:gd name="T113" fmla="*/ 879 h 1338"/>
                <a:gd name="T114" fmla="*/ 323 w 335"/>
                <a:gd name="T115" fmla="*/ 861 h 1338"/>
                <a:gd name="T116" fmla="*/ 322 w 335"/>
                <a:gd name="T117" fmla="*/ 836 h 1338"/>
                <a:gd name="T118" fmla="*/ 327 w 335"/>
                <a:gd name="T119" fmla="*/ 796 h 1338"/>
                <a:gd name="T120" fmla="*/ 299 w 335"/>
                <a:gd name="T121" fmla="*/ 530 h 1338"/>
                <a:gd name="T122" fmla="*/ 230 w 335"/>
                <a:gd name="T123" fmla="*/ 117 h 1338"/>
                <a:gd name="T124" fmla="*/ 234 w 335"/>
                <a:gd name="T125" fmla="*/ 6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" h="1338">
                  <a:moveTo>
                    <a:pt x="231" y="46"/>
                  </a:moveTo>
                  <a:cubicBezTo>
                    <a:pt x="233" y="45"/>
                    <a:pt x="235" y="45"/>
                    <a:pt x="238" y="45"/>
                  </a:cubicBezTo>
                  <a:cubicBezTo>
                    <a:pt x="239" y="45"/>
                    <a:pt x="239" y="44"/>
                    <a:pt x="239" y="43"/>
                  </a:cubicBezTo>
                  <a:cubicBezTo>
                    <a:pt x="239" y="43"/>
                    <a:pt x="239" y="42"/>
                    <a:pt x="240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1"/>
                    <a:pt x="240" y="40"/>
                    <a:pt x="240" y="33"/>
                  </a:cubicBezTo>
                  <a:cubicBezTo>
                    <a:pt x="239" y="27"/>
                    <a:pt x="238" y="26"/>
                    <a:pt x="237" y="22"/>
                  </a:cubicBezTo>
                  <a:cubicBezTo>
                    <a:pt x="236" y="18"/>
                    <a:pt x="234" y="11"/>
                    <a:pt x="224" y="6"/>
                  </a:cubicBezTo>
                  <a:cubicBezTo>
                    <a:pt x="214" y="2"/>
                    <a:pt x="188" y="0"/>
                    <a:pt x="160" y="0"/>
                  </a:cubicBezTo>
                  <a:cubicBezTo>
                    <a:pt x="132" y="0"/>
                    <a:pt x="108" y="4"/>
                    <a:pt x="100" y="8"/>
                  </a:cubicBezTo>
                  <a:cubicBezTo>
                    <a:pt x="92" y="13"/>
                    <a:pt x="91" y="20"/>
                    <a:pt x="89" y="25"/>
                  </a:cubicBezTo>
                  <a:cubicBezTo>
                    <a:pt x="88" y="30"/>
                    <a:pt x="88" y="36"/>
                    <a:pt x="88" y="39"/>
                  </a:cubicBezTo>
                  <a:cubicBezTo>
                    <a:pt x="87" y="41"/>
                    <a:pt x="87" y="42"/>
                    <a:pt x="88" y="43"/>
                  </a:cubicBezTo>
                  <a:cubicBezTo>
                    <a:pt x="88" y="43"/>
                    <a:pt x="89" y="43"/>
                    <a:pt x="89" y="43"/>
                  </a:cubicBezTo>
                  <a:cubicBezTo>
                    <a:pt x="89" y="43"/>
                    <a:pt x="89" y="44"/>
                    <a:pt x="89" y="44"/>
                  </a:cubicBezTo>
                  <a:cubicBezTo>
                    <a:pt x="89" y="45"/>
                    <a:pt x="90" y="45"/>
                    <a:pt x="92" y="45"/>
                  </a:cubicBezTo>
                  <a:cubicBezTo>
                    <a:pt x="94" y="45"/>
                    <a:pt x="94" y="45"/>
                    <a:pt x="95" y="45"/>
                  </a:cubicBezTo>
                  <a:cubicBezTo>
                    <a:pt x="96" y="45"/>
                    <a:pt x="97" y="46"/>
                    <a:pt x="97" y="47"/>
                  </a:cubicBezTo>
                  <a:cubicBezTo>
                    <a:pt x="96" y="52"/>
                    <a:pt x="91" y="66"/>
                    <a:pt x="89" y="74"/>
                  </a:cubicBezTo>
                  <a:cubicBezTo>
                    <a:pt x="87" y="82"/>
                    <a:pt x="87" y="88"/>
                    <a:pt x="90" y="94"/>
                  </a:cubicBezTo>
                  <a:cubicBezTo>
                    <a:pt x="93" y="99"/>
                    <a:pt x="96" y="102"/>
                    <a:pt x="96" y="104"/>
                  </a:cubicBezTo>
                  <a:cubicBezTo>
                    <a:pt x="97" y="107"/>
                    <a:pt x="97" y="118"/>
                    <a:pt x="97" y="134"/>
                  </a:cubicBezTo>
                  <a:cubicBezTo>
                    <a:pt x="96" y="150"/>
                    <a:pt x="92" y="194"/>
                    <a:pt x="89" y="221"/>
                  </a:cubicBezTo>
                  <a:cubicBezTo>
                    <a:pt x="86" y="247"/>
                    <a:pt x="78" y="286"/>
                    <a:pt x="71" y="320"/>
                  </a:cubicBezTo>
                  <a:cubicBezTo>
                    <a:pt x="65" y="353"/>
                    <a:pt x="53" y="424"/>
                    <a:pt x="47" y="457"/>
                  </a:cubicBezTo>
                  <a:cubicBezTo>
                    <a:pt x="41" y="491"/>
                    <a:pt x="31" y="538"/>
                    <a:pt x="25" y="572"/>
                  </a:cubicBezTo>
                  <a:cubicBezTo>
                    <a:pt x="18" y="606"/>
                    <a:pt x="11" y="642"/>
                    <a:pt x="6" y="675"/>
                  </a:cubicBezTo>
                  <a:cubicBezTo>
                    <a:pt x="1" y="708"/>
                    <a:pt x="1" y="730"/>
                    <a:pt x="1" y="745"/>
                  </a:cubicBezTo>
                  <a:cubicBezTo>
                    <a:pt x="1" y="759"/>
                    <a:pt x="0" y="774"/>
                    <a:pt x="1" y="782"/>
                  </a:cubicBezTo>
                  <a:cubicBezTo>
                    <a:pt x="2" y="790"/>
                    <a:pt x="7" y="796"/>
                    <a:pt x="9" y="803"/>
                  </a:cubicBezTo>
                  <a:cubicBezTo>
                    <a:pt x="11" y="809"/>
                    <a:pt x="10" y="818"/>
                    <a:pt x="9" y="823"/>
                  </a:cubicBezTo>
                  <a:cubicBezTo>
                    <a:pt x="9" y="827"/>
                    <a:pt x="10" y="831"/>
                    <a:pt x="11" y="833"/>
                  </a:cubicBezTo>
                  <a:cubicBezTo>
                    <a:pt x="12" y="835"/>
                    <a:pt x="12" y="839"/>
                    <a:pt x="11" y="841"/>
                  </a:cubicBezTo>
                  <a:cubicBezTo>
                    <a:pt x="10" y="843"/>
                    <a:pt x="10" y="844"/>
                    <a:pt x="10" y="849"/>
                  </a:cubicBezTo>
                  <a:cubicBezTo>
                    <a:pt x="10" y="854"/>
                    <a:pt x="10" y="858"/>
                    <a:pt x="10" y="860"/>
                  </a:cubicBezTo>
                  <a:cubicBezTo>
                    <a:pt x="11" y="862"/>
                    <a:pt x="12" y="864"/>
                    <a:pt x="13" y="867"/>
                  </a:cubicBezTo>
                  <a:cubicBezTo>
                    <a:pt x="13" y="869"/>
                    <a:pt x="10" y="872"/>
                    <a:pt x="10" y="875"/>
                  </a:cubicBezTo>
                  <a:cubicBezTo>
                    <a:pt x="10" y="877"/>
                    <a:pt x="10" y="879"/>
                    <a:pt x="10" y="884"/>
                  </a:cubicBezTo>
                  <a:cubicBezTo>
                    <a:pt x="10" y="888"/>
                    <a:pt x="11" y="892"/>
                    <a:pt x="12" y="894"/>
                  </a:cubicBezTo>
                  <a:cubicBezTo>
                    <a:pt x="13" y="897"/>
                    <a:pt x="11" y="900"/>
                    <a:pt x="11" y="901"/>
                  </a:cubicBezTo>
                  <a:cubicBezTo>
                    <a:pt x="10" y="903"/>
                    <a:pt x="10" y="905"/>
                    <a:pt x="10" y="912"/>
                  </a:cubicBezTo>
                  <a:cubicBezTo>
                    <a:pt x="10" y="918"/>
                    <a:pt x="10" y="920"/>
                    <a:pt x="11" y="922"/>
                  </a:cubicBezTo>
                  <a:cubicBezTo>
                    <a:pt x="12" y="923"/>
                    <a:pt x="13" y="925"/>
                    <a:pt x="13" y="927"/>
                  </a:cubicBezTo>
                  <a:cubicBezTo>
                    <a:pt x="13" y="929"/>
                    <a:pt x="11" y="930"/>
                    <a:pt x="10" y="932"/>
                  </a:cubicBezTo>
                  <a:cubicBezTo>
                    <a:pt x="10" y="934"/>
                    <a:pt x="10" y="941"/>
                    <a:pt x="10" y="944"/>
                  </a:cubicBezTo>
                  <a:cubicBezTo>
                    <a:pt x="10" y="947"/>
                    <a:pt x="12" y="950"/>
                    <a:pt x="12" y="951"/>
                  </a:cubicBezTo>
                  <a:cubicBezTo>
                    <a:pt x="13" y="953"/>
                    <a:pt x="12" y="956"/>
                    <a:pt x="11" y="957"/>
                  </a:cubicBezTo>
                  <a:cubicBezTo>
                    <a:pt x="10" y="959"/>
                    <a:pt x="10" y="960"/>
                    <a:pt x="10" y="966"/>
                  </a:cubicBezTo>
                  <a:cubicBezTo>
                    <a:pt x="10" y="971"/>
                    <a:pt x="11" y="974"/>
                    <a:pt x="11" y="975"/>
                  </a:cubicBezTo>
                  <a:cubicBezTo>
                    <a:pt x="12" y="977"/>
                    <a:pt x="13" y="979"/>
                    <a:pt x="13" y="981"/>
                  </a:cubicBezTo>
                  <a:cubicBezTo>
                    <a:pt x="14" y="983"/>
                    <a:pt x="12" y="984"/>
                    <a:pt x="11" y="986"/>
                  </a:cubicBezTo>
                  <a:cubicBezTo>
                    <a:pt x="10" y="988"/>
                    <a:pt x="10" y="991"/>
                    <a:pt x="10" y="995"/>
                  </a:cubicBezTo>
                  <a:cubicBezTo>
                    <a:pt x="10" y="1000"/>
                    <a:pt x="11" y="1003"/>
                    <a:pt x="12" y="1005"/>
                  </a:cubicBezTo>
                  <a:cubicBezTo>
                    <a:pt x="13" y="1007"/>
                    <a:pt x="12" y="1010"/>
                    <a:pt x="11" y="1013"/>
                  </a:cubicBezTo>
                  <a:cubicBezTo>
                    <a:pt x="11" y="1016"/>
                    <a:pt x="11" y="1017"/>
                    <a:pt x="10" y="1021"/>
                  </a:cubicBezTo>
                  <a:cubicBezTo>
                    <a:pt x="10" y="1025"/>
                    <a:pt x="11" y="1029"/>
                    <a:pt x="12" y="1031"/>
                  </a:cubicBezTo>
                  <a:cubicBezTo>
                    <a:pt x="13" y="1033"/>
                    <a:pt x="12" y="1036"/>
                    <a:pt x="11" y="1038"/>
                  </a:cubicBezTo>
                  <a:cubicBezTo>
                    <a:pt x="10" y="1040"/>
                    <a:pt x="10" y="1042"/>
                    <a:pt x="10" y="1048"/>
                  </a:cubicBezTo>
                  <a:cubicBezTo>
                    <a:pt x="10" y="1052"/>
                    <a:pt x="11" y="1053"/>
                    <a:pt x="12" y="1054"/>
                  </a:cubicBezTo>
                  <a:cubicBezTo>
                    <a:pt x="13" y="1055"/>
                    <a:pt x="13" y="1058"/>
                    <a:pt x="12" y="1059"/>
                  </a:cubicBezTo>
                  <a:cubicBezTo>
                    <a:pt x="12" y="1061"/>
                    <a:pt x="11" y="1061"/>
                    <a:pt x="11" y="1063"/>
                  </a:cubicBezTo>
                  <a:cubicBezTo>
                    <a:pt x="10" y="1064"/>
                    <a:pt x="10" y="1067"/>
                    <a:pt x="10" y="1071"/>
                  </a:cubicBezTo>
                  <a:cubicBezTo>
                    <a:pt x="10" y="1075"/>
                    <a:pt x="11" y="1077"/>
                    <a:pt x="12" y="1078"/>
                  </a:cubicBezTo>
                  <a:cubicBezTo>
                    <a:pt x="13" y="1079"/>
                    <a:pt x="13" y="1080"/>
                    <a:pt x="13" y="1082"/>
                  </a:cubicBezTo>
                  <a:cubicBezTo>
                    <a:pt x="13" y="1084"/>
                    <a:pt x="12" y="1084"/>
                    <a:pt x="11" y="1086"/>
                  </a:cubicBezTo>
                  <a:cubicBezTo>
                    <a:pt x="10" y="1088"/>
                    <a:pt x="10" y="1087"/>
                    <a:pt x="10" y="1090"/>
                  </a:cubicBezTo>
                  <a:cubicBezTo>
                    <a:pt x="10" y="1093"/>
                    <a:pt x="10" y="1095"/>
                    <a:pt x="10" y="1096"/>
                  </a:cubicBezTo>
                  <a:cubicBezTo>
                    <a:pt x="10" y="1097"/>
                    <a:pt x="12" y="1099"/>
                    <a:pt x="12" y="1101"/>
                  </a:cubicBezTo>
                  <a:cubicBezTo>
                    <a:pt x="13" y="1103"/>
                    <a:pt x="13" y="1104"/>
                    <a:pt x="12" y="1106"/>
                  </a:cubicBezTo>
                  <a:cubicBezTo>
                    <a:pt x="12" y="1108"/>
                    <a:pt x="11" y="1109"/>
                    <a:pt x="11" y="1110"/>
                  </a:cubicBezTo>
                  <a:cubicBezTo>
                    <a:pt x="11" y="1111"/>
                    <a:pt x="10" y="1112"/>
                    <a:pt x="10" y="1114"/>
                  </a:cubicBezTo>
                  <a:cubicBezTo>
                    <a:pt x="11" y="1117"/>
                    <a:pt x="11" y="1120"/>
                    <a:pt x="12" y="1121"/>
                  </a:cubicBezTo>
                  <a:cubicBezTo>
                    <a:pt x="13" y="1123"/>
                    <a:pt x="13" y="1125"/>
                    <a:pt x="13" y="1126"/>
                  </a:cubicBezTo>
                  <a:cubicBezTo>
                    <a:pt x="13" y="1128"/>
                    <a:pt x="12" y="1128"/>
                    <a:pt x="11" y="1130"/>
                  </a:cubicBezTo>
                  <a:cubicBezTo>
                    <a:pt x="10" y="1132"/>
                    <a:pt x="10" y="1134"/>
                    <a:pt x="10" y="1138"/>
                  </a:cubicBezTo>
                  <a:cubicBezTo>
                    <a:pt x="10" y="1142"/>
                    <a:pt x="11" y="1142"/>
                    <a:pt x="12" y="1143"/>
                  </a:cubicBezTo>
                  <a:cubicBezTo>
                    <a:pt x="13" y="1144"/>
                    <a:pt x="13" y="1146"/>
                    <a:pt x="13" y="1147"/>
                  </a:cubicBezTo>
                  <a:cubicBezTo>
                    <a:pt x="13" y="1148"/>
                    <a:pt x="12" y="1151"/>
                    <a:pt x="11" y="1152"/>
                  </a:cubicBezTo>
                  <a:cubicBezTo>
                    <a:pt x="11" y="1153"/>
                    <a:pt x="11" y="1153"/>
                    <a:pt x="11" y="1156"/>
                  </a:cubicBezTo>
                  <a:cubicBezTo>
                    <a:pt x="11" y="1159"/>
                    <a:pt x="11" y="1160"/>
                    <a:pt x="11" y="1162"/>
                  </a:cubicBezTo>
                  <a:cubicBezTo>
                    <a:pt x="12" y="1163"/>
                    <a:pt x="13" y="1165"/>
                    <a:pt x="13" y="1166"/>
                  </a:cubicBezTo>
                  <a:cubicBezTo>
                    <a:pt x="13" y="1167"/>
                    <a:pt x="12" y="1169"/>
                    <a:pt x="11" y="1170"/>
                  </a:cubicBezTo>
                  <a:cubicBezTo>
                    <a:pt x="10" y="1171"/>
                    <a:pt x="11" y="1173"/>
                    <a:pt x="11" y="1175"/>
                  </a:cubicBezTo>
                  <a:cubicBezTo>
                    <a:pt x="11" y="1177"/>
                    <a:pt x="12" y="1181"/>
                    <a:pt x="12" y="1183"/>
                  </a:cubicBezTo>
                  <a:cubicBezTo>
                    <a:pt x="13" y="1185"/>
                    <a:pt x="12" y="1187"/>
                    <a:pt x="11" y="1189"/>
                  </a:cubicBezTo>
                  <a:cubicBezTo>
                    <a:pt x="11" y="1191"/>
                    <a:pt x="11" y="1192"/>
                    <a:pt x="11" y="1194"/>
                  </a:cubicBezTo>
                  <a:cubicBezTo>
                    <a:pt x="10" y="1196"/>
                    <a:pt x="10" y="1200"/>
                    <a:pt x="5" y="1209"/>
                  </a:cubicBezTo>
                  <a:cubicBezTo>
                    <a:pt x="0" y="1217"/>
                    <a:pt x="1" y="1223"/>
                    <a:pt x="2" y="1240"/>
                  </a:cubicBezTo>
                  <a:cubicBezTo>
                    <a:pt x="3" y="1257"/>
                    <a:pt x="3" y="1279"/>
                    <a:pt x="14" y="1303"/>
                  </a:cubicBezTo>
                  <a:cubicBezTo>
                    <a:pt x="26" y="1327"/>
                    <a:pt x="32" y="1326"/>
                    <a:pt x="34" y="1327"/>
                  </a:cubicBezTo>
                  <a:cubicBezTo>
                    <a:pt x="35" y="1328"/>
                    <a:pt x="41" y="1330"/>
                    <a:pt x="44" y="1330"/>
                  </a:cubicBezTo>
                  <a:cubicBezTo>
                    <a:pt x="46" y="1330"/>
                    <a:pt x="54" y="1332"/>
                    <a:pt x="56" y="1332"/>
                  </a:cubicBezTo>
                  <a:cubicBezTo>
                    <a:pt x="59" y="1333"/>
                    <a:pt x="65" y="1332"/>
                    <a:pt x="67" y="1333"/>
                  </a:cubicBezTo>
                  <a:cubicBezTo>
                    <a:pt x="69" y="1334"/>
                    <a:pt x="77" y="1334"/>
                    <a:pt x="79" y="1334"/>
                  </a:cubicBezTo>
                  <a:cubicBezTo>
                    <a:pt x="81" y="1335"/>
                    <a:pt x="86" y="1334"/>
                    <a:pt x="88" y="1335"/>
                  </a:cubicBezTo>
                  <a:cubicBezTo>
                    <a:pt x="91" y="1335"/>
                    <a:pt x="95" y="1336"/>
                    <a:pt x="97" y="1335"/>
                  </a:cubicBezTo>
                  <a:cubicBezTo>
                    <a:pt x="99" y="1335"/>
                    <a:pt x="103" y="1335"/>
                    <a:pt x="105" y="1336"/>
                  </a:cubicBezTo>
                  <a:cubicBezTo>
                    <a:pt x="107" y="1337"/>
                    <a:pt x="110" y="1336"/>
                    <a:pt x="112" y="1335"/>
                  </a:cubicBezTo>
                  <a:cubicBezTo>
                    <a:pt x="114" y="1334"/>
                    <a:pt x="117" y="1335"/>
                    <a:pt x="119" y="1336"/>
                  </a:cubicBezTo>
                  <a:cubicBezTo>
                    <a:pt x="121" y="1337"/>
                    <a:pt x="123" y="1337"/>
                    <a:pt x="126" y="1336"/>
                  </a:cubicBezTo>
                  <a:cubicBezTo>
                    <a:pt x="128" y="1335"/>
                    <a:pt x="130" y="1336"/>
                    <a:pt x="132" y="1336"/>
                  </a:cubicBezTo>
                  <a:cubicBezTo>
                    <a:pt x="134" y="1337"/>
                    <a:pt x="138" y="1337"/>
                    <a:pt x="140" y="1336"/>
                  </a:cubicBezTo>
                  <a:cubicBezTo>
                    <a:pt x="142" y="1336"/>
                    <a:pt x="145" y="1337"/>
                    <a:pt x="147" y="1337"/>
                  </a:cubicBezTo>
                  <a:cubicBezTo>
                    <a:pt x="149" y="1338"/>
                    <a:pt x="152" y="1337"/>
                    <a:pt x="154" y="1337"/>
                  </a:cubicBezTo>
                  <a:cubicBezTo>
                    <a:pt x="156" y="1336"/>
                    <a:pt x="158" y="1336"/>
                    <a:pt x="160" y="1337"/>
                  </a:cubicBezTo>
                  <a:cubicBezTo>
                    <a:pt x="162" y="1337"/>
                    <a:pt x="166" y="1338"/>
                    <a:pt x="167" y="1338"/>
                  </a:cubicBezTo>
                  <a:cubicBezTo>
                    <a:pt x="169" y="1337"/>
                    <a:pt x="171" y="1337"/>
                    <a:pt x="173" y="1337"/>
                  </a:cubicBezTo>
                  <a:cubicBezTo>
                    <a:pt x="175" y="1337"/>
                    <a:pt x="177" y="1338"/>
                    <a:pt x="178" y="1338"/>
                  </a:cubicBezTo>
                  <a:cubicBezTo>
                    <a:pt x="180" y="1338"/>
                    <a:pt x="181" y="1338"/>
                    <a:pt x="185" y="1337"/>
                  </a:cubicBezTo>
                  <a:cubicBezTo>
                    <a:pt x="187" y="1336"/>
                    <a:pt x="190" y="1338"/>
                    <a:pt x="192" y="1337"/>
                  </a:cubicBezTo>
                  <a:cubicBezTo>
                    <a:pt x="195" y="1337"/>
                    <a:pt x="199" y="1337"/>
                    <a:pt x="200" y="1337"/>
                  </a:cubicBezTo>
                  <a:cubicBezTo>
                    <a:pt x="202" y="1336"/>
                    <a:pt x="204" y="1337"/>
                    <a:pt x="206" y="1337"/>
                  </a:cubicBezTo>
                  <a:cubicBezTo>
                    <a:pt x="209" y="1337"/>
                    <a:pt x="211" y="1337"/>
                    <a:pt x="213" y="1336"/>
                  </a:cubicBezTo>
                  <a:cubicBezTo>
                    <a:pt x="215" y="1336"/>
                    <a:pt x="217" y="1337"/>
                    <a:pt x="220" y="1336"/>
                  </a:cubicBezTo>
                  <a:cubicBezTo>
                    <a:pt x="222" y="1336"/>
                    <a:pt x="225" y="1336"/>
                    <a:pt x="226" y="1335"/>
                  </a:cubicBezTo>
                  <a:cubicBezTo>
                    <a:pt x="229" y="1334"/>
                    <a:pt x="236" y="1336"/>
                    <a:pt x="239" y="1335"/>
                  </a:cubicBezTo>
                  <a:cubicBezTo>
                    <a:pt x="242" y="1334"/>
                    <a:pt x="255" y="1334"/>
                    <a:pt x="272" y="1333"/>
                  </a:cubicBezTo>
                  <a:cubicBezTo>
                    <a:pt x="288" y="1332"/>
                    <a:pt x="303" y="1330"/>
                    <a:pt x="310" y="1324"/>
                  </a:cubicBezTo>
                  <a:cubicBezTo>
                    <a:pt x="316" y="1318"/>
                    <a:pt x="328" y="1292"/>
                    <a:pt x="331" y="1274"/>
                  </a:cubicBezTo>
                  <a:cubicBezTo>
                    <a:pt x="334" y="1256"/>
                    <a:pt x="335" y="1248"/>
                    <a:pt x="334" y="1229"/>
                  </a:cubicBezTo>
                  <a:cubicBezTo>
                    <a:pt x="334" y="1210"/>
                    <a:pt x="331" y="1210"/>
                    <a:pt x="328" y="1205"/>
                  </a:cubicBezTo>
                  <a:cubicBezTo>
                    <a:pt x="326" y="1200"/>
                    <a:pt x="326" y="1199"/>
                    <a:pt x="326" y="1196"/>
                  </a:cubicBezTo>
                  <a:cubicBezTo>
                    <a:pt x="326" y="1192"/>
                    <a:pt x="325" y="1191"/>
                    <a:pt x="325" y="1189"/>
                  </a:cubicBezTo>
                  <a:cubicBezTo>
                    <a:pt x="325" y="1188"/>
                    <a:pt x="324" y="1187"/>
                    <a:pt x="323" y="1186"/>
                  </a:cubicBezTo>
                  <a:cubicBezTo>
                    <a:pt x="323" y="1184"/>
                    <a:pt x="323" y="1183"/>
                    <a:pt x="324" y="1181"/>
                  </a:cubicBezTo>
                  <a:cubicBezTo>
                    <a:pt x="324" y="1179"/>
                    <a:pt x="325" y="1179"/>
                    <a:pt x="325" y="1176"/>
                  </a:cubicBezTo>
                  <a:cubicBezTo>
                    <a:pt x="325" y="1173"/>
                    <a:pt x="325" y="1172"/>
                    <a:pt x="324" y="1170"/>
                  </a:cubicBezTo>
                  <a:cubicBezTo>
                    <a:pt x="324" y="1168"/>
                    <a:pt x="323" y="1168"/>
                    <a:pt x="323" y="1166"/>
                  </a:cubicBezTo>
                  <a:cubicBezTo>
                    <a:pt x="323" y="1164"/>
                    <a:pt x="323" y="1164"/>
                    <a:pt x="324" y="1162"/>
                  </a:cubicBezTo>
                  <a:cubicBezTo>
                    <a:pt x="325" y="1160"/>
                    <a:pt x="325" y="1160"/>
                    <a:pt x="325" y="1157"/>
                  </a:cubicBezTo>
                  <a:cubicBezTo>
                    <a:pt x="326" y="1154"/>
                    <a:pt x="325" y="1153"/>
                    <a:pt x="324" y="1152"/>
                  </a:cubicBezTo>
                  <a:cubicBezTo>
                    <a:pt x="323" y="1150"/>
                    <a:pt x="323" y="1150"/>
                    <a:pt x="323" y="1147"/>
                  </a:cubicBezTo>
                  <a:cubicBezTo>
                    <a:pt x="323" y="1144"/>
                    <a:pt x="323" y="1144"/>
                    <a:pt x="324" y="1142"/>
                  </a:cubicBezTo>
                  <a:cubicBezTo>
                    <a:pt x="325" y="1140"/>
                    <a:pt x="325" y="1140"/>
                    <a:pt x="325" y="1136"/>
                  </a:cubicBezTo>
                  <a:cubicBezTo>
                    <a:pt x="325" y="1132"/>
                    <a:pt x="325" y="1131"/>
                    <a:pt x="324" y="1129"/>
                  </a:cubicBezTo>
                  <a:cubicBezTo>
                    <a:pt x="322" y="1127"/>
                    <a:pt x="323" y="1127"/>
                    <a:pt x="323" y="1125"/>
                  </a:cubicBezTo>
                  <a:cubicBezTo>
                    <a:pt x="323" y="1123"/>
                    <a:pt x="322" y="1123"/>
                    <a:pt x="324" y="1121"/>
                  </a:cubicBezTo>
                  <a:cubicBezTo>
                    <a:pt x="325" y="1119"/>
                    <a:pt x="325" y="1119"/>
                    <a:pt x="325" y="1114"/>
                  </a:cubicBezTo>
                  <a:cubicBezTo>
                    <a:pt x="325" y="1110"/>
                    <a:pt x="325" y="1108"/>
                    <a:pt x="324" y="1106"/>
                  </a:cubicBezTo>
                  <a:cubicBezTo>
                    <a:pt x="323" y="1104"/>
                    <a:pt x="323" y="1104"/>
                    <a:pt x="323" y="1102"/>
                  </a:cubicBezTo>
                  <a:cubicBezTo>
                    <a:pt x="323" y="1100"/>
                    <a:pt x="323" y="1100"/>
                    <a:pt x="324" y="1098"/>
                  </a:cubicBezTo>
                  <a:cubicBezTo>
                    <a:pt x="325" y="1096"/>
                    <a:pt x="325" y="1094"/>
                    <a:pt x="325" y="1090"/>
                  </a:cubicBezTo>
                  <a:cubicBezTo>
                    <a:pt x="324" y="1085"/>
                    <a:pt x="324" y="1085"/>
                    <a:pt x="323" y="1083"/>
                  </a:cubicBezTo>
                  <a:cubicBezTo>
                    <a:pt x="322" y="1080"/>
                    <a:pt x="322" y="1079"/>
                    <a:pt x="324" y="1077"/>
                  </a:cubicBezTo>
                  <a:cubicBezTo>
                    <a:pt x="325" y="1075"/>
                    <a:pt x="325" y="1073"/>
                    <a:pt x="325" y="1069"/>
                  </a:cubicBezTo>
                  <a:cubicBezTo>
                    <a:pt x="325" y="1066"/>
                    <a:pt x="325" y="1062"/>
                    <a:pt x="324" y="1060"/>
                  </a:cubicBezTo>
                  <a:cubicBezTo>
                    <a:pt x="322" y="1059"/>
                    <a:pt x="322" y="1059"/>
                    <a:pt x="322" y="1057"/>
                  </a:cubicBezTo>
                  <a:cubicBezTo>
                    <a:pt x="323" y="1055"/>
                    <a:pt x="322" y="1054"/>
                    <a:pt x="324" y="1052"/>
                  </a:cubicBezTo>
                  <a:cubicBezTo>
                    <a:pt x="325" y="1049"/>
                    <a:pt x="324" y="1046"/>
                    <a:pt x="324" y="1041"/>
                  </a:cubicBezTo>
                  <a:cubicBezTo>
                    <a:pt x="324" y="1035"/>
                    <a:pt x="323" y="1035"/>
                    <a:pt x="322" y="1032"/>
                  </a:cubicBezTo>
                  <a:cubicBezTo>
                    <a:pt x="321" y="1030"/>
                    <a:pt x="322" y="1030"/>
                    <a:pt x="324" y="1028"/>
                  </a:cubicBezTo>
                  <a:cubicBezTo>
                    <a:pt x="325" y="1025"/>
                    <a:pt x="324" y="1024"/>
                    <a:pt x="325" y="1019"/>
                  </a:cubicBezTo>
                  <a:cubicBezTo>
                    <a:pt x="325" y="1014"/>
                    <a:pt x="323" y="1013"/>
                    <a:pt x="322" y="1011"/>
                  </a:cubicBezTo>
                  <a:cubicBezTo>
                    <a:pt x="321" y="1009"/>
                    <a:pt x="322" y="1009"/>
                    <a:pt x="322" y="1006"/>
                  </a:cubicBezTo>
                  <a:cubicBezTo>
                    <a:pt x="322" y="1003"/>
                    <a:pt x="323" y="1002"/>
                    <a:pt x="324" y="1000"/>
                  </a:cubicBezTo>
                  <a:cubicBezTo>
                    <a:pt x="325" y="999"/>
                    <a:pt x="325" y="995"/>
                    <a:pt x="325" y="990"/>
                  </a:cubicBezTo>
                  <a:cubicBezTo>
                    <a:pt x="324" y="986"/>
                    <a:pt x="322" y="981"/>
                    <a:pt x="322" y="980"/>
                  </a:cubicBezTo>
                  <a:cubicBezTo>
                    <a:pt x="322" y="978"/>
                    <a:pt x="323" y="977"/>
                    <a:pt x="324" y="975"/>
                  </a:cubicBezTo>
                  <a:cubicBezTo>
                    <a:pt x="325" y="972"/>
                    <a:pt x="324" y="970"/>
                    <a:pt x="324" y="965"/>
                  </a:cubicBezTo>
                  <a:cubicBezTo>
                    <a:pt x="324" y="960"/>
                    <a:pt x="324" y="958"/>
                    <a:pt x="323" y="956"/>
                  </a:cubicBezTo>
                  <a:cubicBezTo>
                    <a:pt x="322" y="955"/>
                    <a:pt x="322" y="955"/>
                    <a:pt x="322" y="952"/>
                  </a:cubicBezTo>
                  <a:cubicBezTo>
                    <a:pt x="322" y="950"/>
                    <a:pt x="321" y="949"/>
                    <a:pt x="323" y="948"/>
                  </a:cubicBezTo>
                  <a:cubicBezTo>
                    <a:pt x="324" y="946"/>
                    <a:pt x="324" y="946"/>
                    <a:pt x="324" y="941"/>
                  </a:cubicBezTo>
                  <a:cubicBezTo>
                    <a:pt x="324" y="937"/>
                    <a:pt x="324" y="931"/>
                    <a:pt x="323" y="930"/>
                  </a:cubicBezTo>
                  <a:cubicBezTo>
                    <a:pt x="322" y="928"/>
                    <a:pt x="321" y="927"/>
                    <a:pt x="321" y="925"/>
                  </a:cubicBezTo>
                  <a:cubicBezTo>
                    <a:pt x="321" y="924"/>
                    <a:pt x="321" y="923"/>
                    <a:pt x="322" y="921"/>
                  </a:cubicBezTo>
                  <a:cubicBezTo>
                    <a:pt x="324" y="919"/>
                    <a:pt x="324" y="915"/>
                    <a:pt x="324" y="909"/>
                  </a:cubicBezTo>
                  <a:cubicBezTo>
                    <a:pt x="324" y="904"/>
                    <a:pt x="324" y="901"/>
                    <a:pt x="322" y="899"/>
                  </a:cubicBezTo>
                  <a:cubicBezTo>
                    <a:pt x="321" y="898"/>
                    <a:pt x="321" y="898"/>
                    <a:pt x="321" y="895"/>
                  </a:cubicBezTo>
                  <a:cubicBezTo>
                    <a:pt x="322" y="893"/>
                    <a:pt x="321" y="893"/>
                    <a:pt x="323" y="891"/>
                  </a:cubicBezTo>
                  <a:cubicBezTo>
                    <a:pt x="324" y="889"/>
                    <a:pt x="324" y="884"/>
                    <a:pt x="324" y="879"/>
                  </a:cubicBezTo>
                  <a:cubicBezTo>
                    <a:pt x="324" y="874"/>
                    <a:pt x="323" y="872"/>
                    <a:pt x="322" y="870"/>
                  </a:cubicBezTo>
                  <a:cubicBezTo>
                    <a:pt x="321" y="868"/>
                    <a:pt x="321" y="867"/>
                    <a:pt x="321" y="866"/>
                  </a:cubicBezTo>
                  <a:cubicBezTo>
                    <a:pt x="322" y="864"/>
                    <a:pt x="322" y="862"/>
                    <a:pt x="323" y="861"/>
                  </a:cubicBezTo>
                  <a:cubicBezTo>
                    <a:pt x="324" y="859"/>
                    <a:pt x="324" y="857"/>
                    <a:pt x="324" y="851"/>
                  </a:cubicBezTo>
                  <a:cubicBezTo>
                    <a:pt x="324" y="846"/>
                    <a:pt x="324" y="842"/>
                    <a:pt x="323" y="841"/>
                  </a:cubicBezTo>
                  <a:cubicBezTo>
                    <a:pt x="322" y="840"/>
                    <a:pt x="321" y="838"/>
                    <a:pt x="322" y="836"/>
                  </a:cubicBezTo>
                  <a:cubicBezTo>
                    <a:pt x="322" y="834"/>
                    <a:pt x="321" y="833"/>
                    <a:pt x="323" y="831"/>
                  </a:cubicBezTo>
                  <a:cubicBezTo>
                    <a:pt x="325" y="829"/>
                    <a:pt x="324" y="823"/>
                    <a:pt x="324" y="815"/>
                  </a:cubicBezTo>
                  <a:cubicBezTo>
                    <a:pt x="324" y="807"/>
                    <a:pt x="325" y="801"/>
                    <a:pt x="327" y="796"/>
                  </a:cubicBezTo>
                  <a:cubicBezTo>
                    <a:pt x="329" y="791"/>
                    <a:pt x="332" y="789"/>
                    <a:pt x="332" y="780"/>
                  </a:cubicBezTo>
                  <a:cubicBezTo>
                    <a:pt x="333" y="772"/>
                    <a:pt x="333" y="747"/>
                    <a:pt x="330" y="700"/>
                  </a:cubicBezTo>
                  <a:cubicBezTo>
                    <a:pt x="327" y="654"/>
                    <a:pt x="311" y="590"/>
                    <a:pt x="299" y="530"/>
                  </a:cubicBezTo>
                  <a:cubicBezTo>
                    <a:pt x="288" y="469"/>
                    <a:pt x="269" y="375"/>
                    <a:pt x="258" y="317"/>
                  </a:cubicBezTo>
                  <a:cubicBezTo>
                    <a:pt x="247" y="260"/>
                    <a:pt x="238" y="211"/>
                    <a:pt x="235" y="187"/>
                  </a:cubicBezTo>
                  <a:cubicBezTo>
                    <a:pt x="232" y="163"/>
                    <a:pt x="231" y="126"/>
                    <a:pt x="230" y="117"/>
                  </a:cubicBezTo>
                  <a:cubicBezTo>
                    <a:pt x="230" y="108"/>
                    <a:pt x="230" y="103"/>
                    <a:pt x="230" y="102"/>
                  </a:cubicBezTo>
                  <a:cubicBezTo>
                    <a:pt x="231" y="101"/>
                    <a:pt x="235" y="96"/>
                    <a:pt x="238" y="89"/>
                  </a:cubicBezTo>
                  <a:cubicBezTo>
                    <a:pt x="241" y="82"/>
                    <a:pt x="237" y="71"/>
                    <a:pt x="234" y="62"/>
                  </a:cubicBezTo>
                  <a:cubicBezTo>
                    <a:pt x="231" y="55"/>
                    <a:pt x="230" y="53"/>
                    <a:pt x="229" y="49"/>
                  </a:cubicBezTo>
                  <a:cubicBezTo>
                    <a:pt x="229" y="46"/>
                    <a:pt x="229" y="46"/>
                    <a:pt x="231" y="4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9" name="Freeform 23"/>
            <p:cNvSpPr>
              <a:spLocks/>
            </p:cNvSpPr>
            <p:nvPr userDrawn="1"/>
          </p:nvSpPr>
          <p:spPr bwMode="auto">
            <a:xfrm>
              <a:off x="3210343" y="-2287170"/>
              <a:ext cx="815975" cy="1574800"/>
            </a:xfrm>
            <a:custGeom>
              <a:avLst/>
              <a:gdLst>
                <a:gd name="T0" fmla="*/ 39 w 381"/>
                <a:gd name="T1" fmla="*/ 6 h 735"/>
                <a:gd name="T2" fmla="*/ 35 w 381"/>
                <a:gd name="T3" fmla="*/ 14 h 735"/>
                <a:gd name="T4" fmla="*/ 37 w 381"/>
                <a:gd name="T5" fmla="*/ 21 h 735"/>
                <a:gd name="T6" fmla="*/ 31 w 381"/>
                <a:gd name="T7" fmla="*/ 42 h 735"/>
                <a:gd name="T8" fmla="*/ 11 w 381"/>
                <a:gd name="T9" fmla="*/ 79 h 735"/>
                <a:gd name="T10" fmla="*/ 1 w 381"/>
                <a:gd name="T11" fmla="*/ 115 h 735"/>
                <a:gd name="T12" fmla="*/ 0 w 381"/>
                <a:gd name="T13" fmla="*/ 666 h 735"/>
                <a:gd name="T14" fmla="*/ 3 w 381"/>
                <a:gd name="T15" fmla="*/ 685 h 735"/>
                <a:gd name="T16" fmla="*/ 20 w 381"/>
                <a:gd name="T17" fmla="*/ 697 h 735"/>
                <a:gd name="T18" fmla="*/ 39 w 381"/>
                <a:gd name="T19" fmla="*/ 708 h 735"/>
                <a:gd name="T20" fmla="*/ 54 w 381"/>
                <a:gd name="T21" fmla="*/ 725 h 735"/>
                <a:gd name="T22" fmla="*/ 189 w 381"/>
                <a:gd name="T23" fmla="*/ 735 h 735"/>
                <a:gd name="T24" fmla="*/ 326 w 381"/>
                <a:gd name="T25" fmla="*/ 725 h 735"/>
                <a:gd name="T26" fmla="*/ 339 w 381"/>
                <a:gd name="T27" fmla="*/ 710 h 735"/>
                <a:gd name="T28" fmla="*/ 350 w 381"/>
                <a:gd name="T29" fmla="*/ 701 h 735"/>
                <a:gd name="T30" fmla="*/ 369 w 381"/>
                <a:gd name="T31" fmla="*/ 691 h 735"/>
                <a:gd name="T32" fmla="*/ 380 w 381"/>
                <a:gd name="T33" fmla="*/ 659 h 735"/>
                <a:gd name="T34" fmla="*/ 380 w 381"/>
                <a:gd name="T35" fmla="*/ 121 h 735"/>
                <a:gd name="T36" fmla="*/ 374 w 381"/>
                <a:gd name="T37" fmla="*/ 87 h 735"/>
                <a:gd name="T38" fmla="*/ 347 w 381"/>
                <a:gd name="T39" fmla="*/ 40 h 735"/>
                <a:gd name="T40" fmla="*/ 342 w 381"/>
                <a:gd name="T41" fmla="*/ 21 h 735"/>
                <a:gd name="T42" fmla="*/ 345 w 381"/>
                <a:gd name="T43" fmla="*/ 13 h 735"/>
                <a:gd name="T44" fmla="*/ 341 w 381"/>
                <a:gd name="T45" fmla="*/ 6 h 735"/>
                <a:gd name="T46" fmla="*/ 173 w 381"/>
                <a:gd name="T47" fmla="*/ 0 h 735"/>
                <a:gd name="T48" fmla="*/ 39 w 381"/>
                <a:gd name="T49" fmla="*/ 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1" h="735">
                  <a:moveTo>
                    <a:pt x="39" y="6"/>
                  </a:moveTo>
                  <a:cubicBezTo>
                    <a:pt x="35" y="6"/>
                    <a:pt x="35" y="8"/>
                    <a:pt x="35" y="14"/>
                  </a:cubicBezTo>
                  <a:cubicBezTo>
                    <a:pt x="35" y="18"/>
                    <a:pt x="36" y="21"/>
                    <a:pt x="37" y="21"/>
                  </a:cubicBezTo>
                  <a:cubicBezTo>
                    <a:pt x="37" y="32"/>
                    <a:pt x="36" y="34"/>
                    <a:pt x="31" y="42"/>
                  </a:cubicBezTo>
                  <a:cubicBezTo>
                    <a:pt x="27" y="50"/>
                    <a:pt x="17" y="67"/>
                    <a:pt x="11" y="79"/>
                  </a:cubicBezTo>
                  <a:cubicBezTo>
                    <a:pt x="5" y="90"/>
                    <a:pt x="1" y="104"/>
                    <a:pt x="1" y="115"/>
                  </a:cubicBezTo>
                  <a:cubicBezTo>
                    <a:pt x="1" y="126"/>
                    <a:pt x="0" y="650"/>
                    <a:pt x="0" y="666"/>
                  </a:cubicBezTo>
                  <a:cubicBezTo>
                    <a:pt x="0" y="678"/>
                    <a:pt x="1" y="682"/>
                    <a:pt x="3" y="685"/>
                  </a:cubicBezTo>
                  <a:cubicBezTo>
                    <a:pt x="8" y="690"/>
                    <a:pt x="15" y="694"/>
                    <a:pt x="20" y="697"/>
                  </a:cubicBezTo>
                  <a:cubicBezTo>
                    <a:pt x="26" y="700"/>
                    <a:pt x="35" y="702"/>
                    <a:pt x="39" y="708"/>
                  </a:cubicBezTo>
                  <a:cubicBezTo>
                    <a:pt x="42" y="713"/>
                    <a:pt x="45" y="722"/>
                    <a:pt x="54" y="725"/>
                  </a:cubicBezTo>
                  <a:cubicBezTo>
                    <a:pt x="63" y="727"/>
                    <a:pt x="96" y="735"/>
                    <a:pt x="189" y="735"/>
                  </a:cubicBezTo>
                  <a:cubicBezTo>
                    <a:pt x="282" y="735"/>
                    <a:pt x="318" y="727"/>
                    <a:pt x="326" y="725"/>
                  </a:cubicBezTo>
                  <a:cubicBezTo>
                    <a:pt x="334" y="723"/>
                    <a:pt x="335" y="717"/>
                    <a:pt x="339" y="710"/>
                  </a:cubicBezTo>
                  <a:cubicBezTo>
                    <a:pt x="343" y="704"/>
                    <a:pt x="344" y="704"/>
                    <a:pt x="350" y="701"/>
                  </a:cubicBezTo>
                  <a:cubicBezTo>
                    <a:pt x="355" y="699"/>
                    <a:pt x="360" y="696"/>
                    <a:pt x="369" y="691"/>
                  </a:cubicBezTo>
                  <a:cubicBezTo>
                    <a:pt x="381" y="686"/>
                    <a:pt x="380" y="665"/>
                    <a:pt x="380" y="659"/>
                  </a:cubicBezTo>
                  <a:cubicBezTo>
                    <a:pt x="380" y="643"/>
                    <a:pt x="380" y="141"/>
                    <a:pt x="380" y="121"/>
                  </a:cubicBezTo>
                  <a:cubicBezTo>
                    <a:pt x="380" y="101"/>
                    <a:pt x="378" y="95"/>
                    <a:pt x="374" y="87"/>
                  </a:cubicBezTo>
                  <a:cubicBezTo>
                    <a:pt x="370" y="80"/>
                    <a:pt x="354" y="53"/>
                    <a:pt x="347" y="40"/>
                  </a:cubicBezTo>
                  <a:cubicBezTo>
                    <a:pt x="340" y="28"/>
                    <a:pt x="342" y="26"/>
                    <a:pt x="342" y="21"/>
                  </a:cubicBezTo>
                  <a:cubicBezTo>
                    <a:pt x="345" y="20"/>
                    <a:pt x="345" y="16"/>
                    <a:pt x="345" y="13"/>
                  </a:cubicBezTo>
                  <a:cubicBezTo>
                    <a:pt x="345" y="8"/>
                    <a:pt x="346" y="7"/>
                    <a:pt x="341" y="6"/>
                  </a:cubicBezTo>
                  <a:cubicBezTo>
                    <a:pt x="287" y="1"/>
                    <a:pt x="222" y="0"/>
                    <a:pt x="173" y="0"/>
                  </a:cubicBezTo>
                  <a:cubicBezTo>
                    <a:pt x="125" y="0"/>
                    <a:pt x="91" y="0"/>
                    <a:pt x="39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24"/>
            <p:cNvSpPr>
              <a:spLocks/>
            </p:cNvSpPr>
            <p:nvPr userDrawn="1"/>
          </p:nvSpPr>
          <p:spPr bwMode="auto">
            <a:xfrm>
              <a:off x="1384718" y="-3228558"/>
              <a:ext cx="819150" cy="2516188"/>
            </a:xfrm>
            <a:custGeom>
              <a:avLst/>
              <a:gdLst>
                <a:gd name="T0" fmla="*/ 268 w 383"/>
                <a:gd name="T1" fmla="*/ 18 h 1174"/>
                <a:gd name="T2" fmla="*/ 271 w 383"/>
                <a:gd name="T3" fmla="*/ 55 h 1174"/>
                <a:gd name="T4" fmla="*/ 259 w 383"/>
                <a:gd name="T5" fmla="*/ 88 h 1174"/>
                <a:gd name="T6" fmla="*/ 276 w 383"/>
                <a:gd name="T7" fmla="*/ 92 h 1174"/>
                <a:gd name="T8" fmla="*/ 275 w 383"/>
                <a:gd name="T9" fmla="*/ 100 h 1174"/>
                <a:gd name="T10" fmla="*/ 260 w 383"/>
                <a:gd name="T11" fmla="*/ 105 h 1174"/>
                <a:gd name="T12" fmla="*/ 271 w 383"/>
                <a:gd name="T13" fmla="*/ 169 h 1174"/>
                <a:gd name="T14" fmla="*/ 358 w 383"/>
                <a:gd name="T15" fmla="*/ 323 h 1174"/>
                <a:gd name="T16" fmla="*/ 379 w 383"/>
                <a:gd name="T17" fmla="*/ 402 h 1174"/>
                <a:gd name="T18" fmla="*/ 375 w 383"/>
                <a:gd name="T19" fmla="*/ 418 h 1174"/>
                <a:gd name="T20" fmla="*/ 377 w 383"/>
                <a:gd name="T21" fmla="*/ 683 h 1174"/>
                <a:gd name="T22" fmla="*/ 375 w 383"/>
                <a:gd name="T23" fmla="*/ 688 h 1174"/>
                <a:gd name="T24" fmla="*/ 380 w 383"/>
                <a:gd name="T25" fmla="*/ 717 h 1174"/>
                <a:gd name="T26" fmla="*/ 372 w 383"/>
                <a:gd name="T27" fmla="*/ 746 h 1174"/>
                <a:gd name="T28" fmla="*/ 365 w 383"/>
                <a:gd name="T29" fmla="*/ 771 h 1174"/>
                <a:gd name="T30" fmla="*/ 360 w 383"/>
                <a:gd name="T31" fmla="*/ 794 h 1174"/>
                <a:gd name="T32" fmla="*/ 356 w 383"/>
                <a:gd name="T33" fmla="*/ 819 h 1174"/>
                <a:gd name="T34" fmla="*/ 352 w 383"/>
                <a:gd name="T35" fmla="*/ 843 h 1174"/>
                <a:gd name="T36" fmla="*/ 351 w 383"/>
                <a:gd name="T37" fmla="*/ 868 h 1174"/>
                <a:gd name="T38" fmla="*/ 352 w 383"/>
                <a:gd name="T39" fmla="*/ 891 h 1174"/>
                <a:gd name="T40" fmla="*/ 354 w 383"/>
                <a:gd name="T41" fmla="*/ 917 h 1174"/>
                <a:gd name="T42" fmla="*/ 359 w 383"/>
                <a:gd name="T43" fmla="*/ 944 h 1174"/>
                <a:gd name="T44" fmla="*/ 365 w 383"/>
                <a:gd name="T45" fmla="*/ 971 h 1174"/>
                <a:gd name="T46" fmla="*/ 372 w 383"/>
                <a:gd name="T47" fmla="*/ 995 h 1174"/>
                <a:gd name="T48" fmla="*/ 376 w 383"/>
                <a:gd name="T49" fmla="*/ 1009 h 1174"/>
                <a:gd name="T50" fmla="*/ 375 w 383"/>
                <a:gd name="T51" fmla="*/ 1075 h 1174"/>
                <a:gd name="T52" fmla="*/ 323 w 383"/>
                <a:gd name="T53" fmla="*/ 1163 h 1174"/>
                <a:gd name="T54" fmla="*/ 252 w 383"/>
                <a:gd name="T55" fmla="*/ 1146 h 1174"/>
                <a:gd name="T56" fmla="*/ 200 w 383"/>
                <a:gd name="T57" fmla="*/ 1174 h 1174"/>
                <a:gd name="T58" fmla="*/ 143 w 383"/>
                <a:gd name="T59" fmla="*/ 1141 h 1174"/>
                <a:gd name="T60" fmla="*/ 90 w 383"/>
                <a:gd name="T61" fmla="*/ 1162 h 1174"/>
                <a:gd name="T62" fmla="*/ 15 w 383"/>
                <a:gd name="T63" fmla="*/ 1100 h 1174"/>
                <a:gd name="T64" fmla="*/ 3 w 383"/>
                <a:gd name="T65" fmla="*/ 1012 h 1174"/>
                <a:gd name="T66" fmla="*/ 10 w 383"/>
                <a:gd name="T67" fmla="*/ 993 h 1174"/>
                <a:gd name="T68" fmla="*/ 17 w 383"/>
                <a:gd name="T69" fmla="*/ 970 h 1174"/>
                <a:gd name="T70" fmla="*/ 22 w 383"/>
                <a:gd name="T71" fmla="*/ 945 h 1174"/>
                <a:gd name="T72" fmla="*/ 26 w 383"/>
                <a:gd name="T73" fmla="*/ 918 h 1174"/>
                <a:gd name="T74" fmla="*/ 30 w 383"/>
                <a:gd name="T75" fmla="*/ 894 h 1174"/>
                <a:gd name="T76" fmla="*/ 31 w 383"/>
                <a:gd name="T77" fmla="*/ 868 h 1174"/>
                <a:gd name="T78" fmla="*/ 30 w 383"/>
                <a:gd name="T79" fmla="*/ 843 h 1174"/>
                <a:gd name="T80" fmla="*/ 28 w 383"/>
                <a:gd name="T81" fmla="*/ 819 h 1174"/>
                <a:gd name="T82" fmla="*/ 24 w 383"/>
                <a:gd name="T83" fmla="*/ 796 h 1174"/>
                <a:gd name="T84" fmla="*/ 18 w 383"/>
                <a:gd name="T85" fmla="*/ 771 h 1174"/>
                <a:gd name="T86" fmla="*/ 10 w 383"/>
                <a:gd name="T87" fmla="*/ 744 h 1174"/>
                <a:gd name="T88" fmla="*/ 3 w 383"/>
                <a:gd name="T89" fmla="*/ 709 h 1174"/>
                <a:gd name="T90" fmla="*/ 8 w 383"/>
                <a:gd name="T91" fmla="*/ 684 h 1174"/>
                <a:gd name="T92" fmla="*/ 7 w 383"/>
                <a:gd name="T93" fmla="*/ 420 h 1174"/>
                <a:gd name="T94" fmla="*/ 8 w 383"/>
                <a:gd name="T95" fmla="*/ 411 h 1174"/>
                <a:gd name="T96" fmla="*/ 5 w 383"/>
                <a:gd name="T97" fmla="*/ 379 h 1174"/>
                <a:gd name="T98" fmla="*/ 52 w 383"/>
                <a:gd name="T99" fmla="*/ 276 h 1174"/>
                <a:gd name="T100" fmla="*/ 110 w 383"/>
                <a:gd name="T101" fmla="*/ 178 h 1174"/>
                <a:gd name="T102" fmla="*/ 125 w 383"/>
                <a:gd name="T103" fmla="*/ 115 h 1174"/>
                <a:gd name="T104" fmla="*/ 122 w 383"/>
                <a:gd name="T105" fmla="*/ 103 h 1174"/>
                <a:gd name="T106" fmla="*/ 106 w 383"/>
                <a:gd name="T107" fmla="*/ 95 h 1174"/>
                <a:gd name="T108" fmla="*/ 124 w 383"/>
                <a:gd name="T109" fmla="*/ 89 h 1174"/>
                <a:gd name="T110" fmla="*/ 111 w 383"/>
                <a:gd name="T111" fmla="*/ 82 h 1174"/>
                <a:gd name="T112" fmla="*/ 114 w 383"/>
                <a:gd name="T113" fmla="*/ 35 h 1174"/>
                <a:gd name="T114" fmla="*/ 129 w 383"/>
                <a:gd name="T115" fmla="*/ 3 h 1174"/>
                <a:gd name="T116" fmla="*/ 262 w 383"/>
                <a:gd name="T117" fmla="*/ 6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1174">
                  <a:moveTo>
                    <a:pt x="262" y="6"/>
                  </a:moveTo>
                  <a:cubicBezTo>
                    <a:pt x="266" y="8"/>
                    <a:pt x="268" y="11"/>
                    <a:pt x="268" y="18"/>
                  </a:cubicBezTo>
                  <a:cubicBezTo>
                    <a:pt x="269" y="22"/>
                    <a:pt x="269" y="30"/>
                    <a:pt x="270" y="36"/>
                  </a:cubicBezTo>
                  <a:cubicBezTo>
                    <a:pt x="270" y="41"/>
                    <a:pt x="271" y="48"/>
                    <a:pt x="271" y="55"/>
                  </a:cubicBezTo>
                  <a:cubicBezTo>
                    <a:pt x="272" y="62"/>
                    <a:pt x="272" y="77"/>
                    <a:pt x="273" y="81"/>
                  </a:cubicBezTo>
                  <a:cubicBezTo>
                    <a:pt x="273" y="85"/>
                    <a:pt x="274" y="86"/>
                    <a:pt x="259" y="88"/>
                  </a:cubicBezTo>
                  <a:cubicBezTo>
                    <a:pt x="260" y="89"/>
                    <a:pt x="260" y="90"/>
                    <a:pt x="265" y="90"/>
                  </a:cubicBezTo>
                  <a:cubicBezTo>
                    <a:pt x="270" y="90"/>
                    <a:pt x="274" y="92"/>
                    <a:pt x="276" y="92"/>
                  </a:cubicBezTo>
                  <a:cubicBezTo>
                    <a:pt x="278" y="93"/>
                    <a:pt x="278" y="93"/>
                    <a:pt x="278" y="96"/>
                  </a:cubicBezTo>
                  <a:cubicBezTo>
                    <a:pt x="278" y="98"/>
                    <a:pt x="278" y="99"/>
                    <a:pt x="275" y="100"/>
                  </a:cubicBezTo>
                  <a:cubicBezTo>
                    <a:pt x="272" y="101"/>
                    <a:pt x="261" y="103"/>
                    <a:pt x="261" y="103"/>
                  </a:cubicBezTo>
                  <a:cubicBezTo>
                    <a:pt x="260" y="103"/>
                    <a:pt x="260" y="103"/>
                    <a:pt x="260" y="105"/>
                  </a:cubicBezTo>
                  <a:cubicBezTo>
                    <a:pt x="260" y="106"/>
                    <a:pt x="259" y="117"/>
                    <a:pt x="260" y="126"/>
                  </a:cubicBezTo>
                  <a:cubicBezTo>
                    <a:pt x="261" y="135"/>
                    <a:pt x="264" y="150"/>
                    <a:pt x="271" y="169"/>
                  </a:cubicBezTo>
                  <a:cubicBezTo>
                    <a:pt x="279" y="189"/>
                    <a:pt x="287" y="204"/>
                    <a:pt x="304" y="232"/>
                  </a:cubicBezTo>
                  <a:cubicBezTo>
                    <a:pt x="317" y="253"/>
                    <a:pt x="348" y="301"/>
                    <a:pt x="358" y="323"/>
                  </a:cubicBezTo>
                  <a:cubicBezTo>
                    <a:pt x="369" y="347"/>
                    <a:pt x="371" y="352"/>
                    <a:pt x="377" y="371"/>
                  </a:cubicBezTo>
                  <a:cubicBezTo>
                    <a:pt x="383" y="391"/>
                    <a:pt x="381" y="399"/>
                    <a:pt x="379" y="402"/>
                  </a:cubicBezTo>
                  <a:cubicBezTo>
                    <a:pt x="378" y="404"/>
                    <a:pt x="375" y="408"/>
                    <a:pt x="375" y="410"/>
                  </a:cubicBezTo>
                  <a:cubicBezTo>
                    <a:pt x="374" y="412"/>
                    <a:pt x="375" y="418"/>
                    <a:pt x="375" y="418"/>
                  </a:cubicBezTo>
                  <a:cubicBezTo>
                    <a:pt x="376" y="418"/>
                    <a:pt x="376" y="418"/>
                    <a:pt x="376" y="418"/>
                  </a:cubicBezTo>
                  <a:cubicBezTo>
                    <a:pt x="377" y="683"/>
                    <a:pt x="377" y="683"/>
                    <a:pt x="377" y="683"/>
                  </a:cubicBezTo>
                  <a:cubicBezTo>
                    <a:pt x="376" y="684"/>
                    <a:pt x="376" y="684"/>
                    <a:pt x="376" y="684"/>
                  </a:cubicBezTo>
                  <a:cubicBezTo>
                    <a:pt x="376" y="684"/>
                    <a:pt x="375" y="685"/>
                    <a:pt x="375" y="688"/>
                  </a:cubicBezTo>
                  <a:cubicBezTo>
                    <a:pt x="375" y="693"/>
                    <a:pt x="376" y="693"/>
                    <a:pt x="377" y="696"/>
                  </a:cubicBezTo>
                  <a:cubicBezTo>
                    <a:pt x="379" y="699"/>
                    <a:pt x="381" y="706"/>
                    <a:pt x="380" y="717"/>
                  </a:cubicBezTo>
                  <a:cubicBezTo>
                    <a:pt x="380" y="727"/>
                    <a:pt x="380" y="731"/>
                    <a:pt x="377" y="735"/>
                  </a:cubicBezTo>
                  <a:cubicBezTo>
                    <a:pt x="373" y="740"/>
                    <a:pt x="373" y="742"/>
                    <a:pt x="372" y="746"/>
                  </a:cubicBezTo>
                  <a:cubicBezTo>
                    <a:pt x="371" y="751"/>
                    <a:pt x="370" y="754"/>
                    <a:pt x="370" y="756"/>
                  </a:cubicBezTo>
                  <a:cubicBezTo>
                    <a:pt x="370" y="758"/>
                    <a:pt x="368" y="767"/>
                    <a:pt x="365" y="771"/>
                  </a:cubicBezTo>
                  <a:cubicBezTo>
                    <a:pt x="365" y="772"/>
                    <a:pt x="363" y="779"/>
                    <a:pt x="363" y="782"/>
                  </a:cubicBezTo>
                  <a:cubicBezTo>
                    <a:pt x="362" y="785"/>
                    <a:pt x="361" y="791"/>
                    <a:pt x="360" y="794"/>
                  </a:cubicBezTo>
                  <a:cubicBezTo>
                    <a:pt x="359" y="797"/>
                    <a:pt x="358" y="802"/>
                    <a:pt x="357" y="806"/>
                  </a:cubicBezTo>
                  <a:cubicBezTo>
                    <a:pt x="357" y="809"/>
                    <a:pt x="356" y="815"/>
                    <a:pt x="356" y="819"/>
                  </a:cubicBezTo>
                  <a:cubicBezTo>
                    <a:pt x="354" y="824"/>
                    <a:pt x="353" y="828"/>
                    <a:pt x="354" y="831"/>
                  </a:cubicBezTo>
                  <a:cubicBezTo>
                    <a:pt x="354" y="834"/>
                    <a:pt x="353" y="840"/>
                    <a:pt x="352" y="843"/>
                  </a:cubicBezTo>
                  <a:cubicBezTo>
                    <a:pt x="352" y="847"/>
                    <a:pt x="351" y="853"/>
                    <a:pt x="352" y="857"/>
                  </a:cubicBezTo>
                  <a:cubicBezTo>
                    <a:pt x="352" y="860"/>
                    <a:pt x="351" y="866"/>
                    <a:pt x="351" y="868"/>
                  </a:cubicBezTo>
                  <a:cubicBezTo>
                    <a:pt x="351" y="871"/>
                    <a:pt x="351" y="878"/>
                    <a:pt x="351" y="881"/>
                  </a:cubicBezTo>
                  <a:cubicBezTo>
                    <a:pt x="352" y="884"/>
                    <a:pt x="352" y="888"/>
                    <a:pt x="352" y="891"/>
                  </a:cubicBezTo>
                  <a:cubicBezTo>
                    <a:pt x="352" y="895"/>
                    <a:pt x="352" y="899"/>
                    <a:pt x="352" y="904"/>
                  </a:cubicBezTo>
                  <a:cubicBezTo>
                    <a:pt x="353" y="908"/>
                    <a:pt x="354" y="914"/>
                    <a:pt x="354" y="917"/>
                  </a:cubicBezTo>
                  <a:cubicBezTo>
                    <a:pt x="355" y="920"/>
                    <a:pt x="355" y="928"/>
                    <a:pt x="356" y="931"/>
                  </a:cubicBezTo>
                  <a:cubicBezTo>
                    <a:pt x="357" y="933"/>
                    <a:pt x="359" y="939"/>
                    <a:pt x="359" y="944"/>
                  </a:cubicBezTo>
                  <a:cubicBezTo>
                    <a:pt x="359" y="948"/>
                    <a:pt x="359" y="952"/>
                    <a:pt x="360" y="956"/>
                  </a:cubicBezTo>
                  <a:cubicBezTo>
                    <a:pt x="362" y="959"/>
                    <a:pt x="364" y="966"/>
                    <a:pt x="365" y="971"/>
                  </a:cubicBezTo>
                  <a:cubicBezTo>
                    <a:pt x="365" y="976"/>
                    <a:pt x="365" y="977"/>
                    <a:pt x="367" y="980"/>
                  </a:cubicBezTo>
                  <a:cubicBezTo>
                    <a:pt x="368" y="983"/>
                    <a:pt x="371" y="990"/>
                    <a:pt x="372" y="995"/>
                  </a:cubicBezTo>
                  <a:cubicBezTo>
                    <a:pt x="372" y="999"/>
                    <a:pt x="372" y="1000"/>
                    <a:pt x="373" y="1003"/>
                  </a:cubicBezTo>
                  <a:cubicBezTo>
                    <a:pt x="374" y="1006"/>
                    <a:pt x="373" y="1006"/>
                    <a:pt x="376" y="1009"/>
                  </a:cubicBezTo>
                  <a:cubicBezTo>
                    <a:pt x="378" y="1013"/>
                    <a:pt x="381" y="1015"/>
                    <a:pt x="381" y="1025"/>
                  </a:cubicBezTo>
                  <a:cubicBezTo>
                    <a:pt x="381" y="1034"/>
                    <a:pt x="379" y="1051"/>
                    <a:pt x="375" y="1075"/>
                  </a:cubicBezTo>
                  <a:cubicBezTo>
                    <a:pt x="370" y="1099"/>
                    <a:pt x="359" y="1126"/>
                    <a:pt x="352" y="1140"/>
                  </a:cubicBezTo>
                  <a:cubicBezTo>
                    <a:pt x="344" y="1154"/>
                    <a:pt x="336" y="1160"/>
                    <a:pt x="323" y="1163"/>
                  </a:cubicBezTo>
                  <a:cubicBezTo>
                    <a:pt x="311" y="1166"/>
                    <a:pt x="293" y="1162"/>
                    <a:pt x="282" y="1159"/>
                  </a:cubicBezTo>
                  <a:cubicBezTo>
                    <a:pt x="270" y="1155"/>
                    <a:pt x="259" y="1150"/>
                    <a:pt x="252" y="1146"/>
                  </a:cubicBezTo>
                  <a:cubicBezTo>
                    <a:pt x="249" y="1153"/>
                    <a:pt x="243" y="1162"/>
                    <a:pt x="238" y="1167"/>
                  </a:cubicBezTo>
                  <a:cubicBezTo>
                    <a:pt x="233" y="1173"/>
                    <a:pt x="228" y="1174"/>
                    <a:pt x="200" y="1174"/>
                  </a:cubicBezTo>
                  <a:cubicBezTo>
                    <a:pt x="172" y="1174"/>
                    <a:pt x="162" y="1172"/>
                    <a:pt x="154" y="1163"/>
                  </a:cubicBezTo>
                  <a:cubicBezTo>
                    <a:pt x="146" y="1153"/>
                    <a:pt x="144" y="1144"/>
                    <a:pt x="143" y="1141"/>
                  </a:cubicBezTo>
                  <a:cubicBezTo>
                    <a:pt x="139" y="1142"/>
                    <a:pt x="133" y="1145"/>
                    <a:pt x="124" y="1150"/>
                  </a:cubicBezTo>
                  <a:cubicBezTo>
                    <a:pt x="116" y="1155"/>
                    <a:pt x="108" y="1159"/>
                    <a:pt x="90" y="1162"/>
                  </a:cubicBezTo>
                  <a:cubicBezTo>
                    <a:pt x="72" y="1165"/>
                    <a:pt x="48" y="1160"/>
                    <a:pt x="38" y="1151"/>
                  </a:cubicBezTo>
                  <a:cubicBezTo>
                    <a:pt x="30" y="1142"/>
                    <a:pt x="22" y="1119"/>
                    <a:pt x="15" y="1100"/>
                  </a:cubicBezTo>
                  <a:cubicBezTo>
                    <a:pt x="9" y="1082"/>
                    <a:pt x="1" y="1040"/>
                    <a:pt x="1" y="1033"/>
                  </a:cubicBezTo>
                  <a:cubicBezTo>
                    <a:pt x="0" y="1022"/>
                    <a:pt x="1" y="1015"/>
                    <a:pt x="3" y="1012"/>
                  </a:cubicBezTo>
                  <a:cubicBezTo>
                    <a:pt x="5" y="1010"/>
                    <a:pt x="6" y="1009"/>
                    <a:pt x="8" y="1003"/>
                  </a:cubicBezTo>
                  <a:cubicBezTo>
                    <a:pt x="9" y="997"/>
                    <a:pt x="10" y="997"/>
                    <a:pt x="10" y="993"/>
                  </a:cubicBezTo>
                  <a:cubicBezTo>
                    <a:pt x="11" y="989"/>
                    <a:pt x="12" y="983"/>
                    <a:pt x="14" y="979"/>
                  </a:cubicBezTo>
                  <a:cubicBezTo>
                    <a:pt x="16" y="975"/>
                    <a:pt x="17" y="974"/>
                    <a:pt x="17" y="970"/>
                  </a:cubicBezTo>
                  <a:cubicBezTo>
                    <a:pt x="17" y="966"/>
                    <a:pt x="18" y="960"/>
                    <a:pt x="20" y="955"/>
                  </a:cubicBezTo>
                  <a:cubicBezTo>
                    <a:pt x="22" y="950"/>
                    <a:pt x="22" y="949"/>
                    <a:pt x="22" y="945"/>
                  </a:cubicBezTo>
                  <a:cubicBezTo>
                    <a:pt x="22" y="941"/>
                    <a:pt x="23" y="935"/>
                    <a:pt x="25" y="930"/>
                  </a:cubicBezTo>
                  <a:cubicBezTo>
                    <a:pt x="26" y="925"/>
                    <a:pt x="27" y="924"/>
                    <a:pt x="26" y="918"/>
                  </a:cubicBezTo>
                  <a:cubicBezTo>
                    <a:pt x="26" y="913"/>
                    <a:pt x="27" y="909"/>
                    <a:pt x="29" y="905"/>
                  </a:cubicBezTo>
                  <a:cubicBezTo>
                    <a:pt x="30" y="900"/>
                    <a:pt x="30" y="898"/>
                    <a:pt x="30" y="894"/>
                  </a:cubicBezTo>
                  <a:cubicBezTo>
                    <a:pt x="30" y="889"/>
                    <a:pt x="29" y="884"/>
                    <a:pt x="30" y="879"/>
                  </a:cubicBezTo>
                  <a:cubicBezTo>
                    <a:pt x="32" y="874"/>
                    <a:pt x="31" y="872"/>
                    <a:pt x="31" y="868"/>
                  </a:cubicBezTo>
                  <a:cubicBezTo>
                    <a:pt x="30" y="864"/>
                    <a:pt x="30" y="858"/>
                    <a:pt x="30" y="854"/>
                  </a:cubicBezTo>
                  <a:cubicBezTo>
                    <a:pt x="31" y="849"/>
                    <a:pt x="31" y="847"/>
                    <a:pt x="30" y="843"/>
                  </a:cubicBezTo>
                  <a:cubicBezTo>
                    <a:pt x="29" y="839"/>
                    <a:pt x="28" y="834"/>
                    <a:pt x="29" y="828"/>
                  </a:cubicBezTo>
                  <a:cubicBezTo>
                    <a:pt x="29" y="825"/>
                    <a:pt x="29" y="822"/>
                    <a:pt x="28" y="819"/>
                  </a:cubicBezTo>
                  <a:cubicBezTo>
                    <a:pt x="27" y="816"/>
                    <a:pt x="26" y="812"/>
                    <a:pt x="26" y="806"/>
                  </a:cubicBezTo>
                  <a:cubicBezTo>
                    <a:pt x="26" y="801"/>
                    <a:pt x="25" y="799"/>
                    <a:pt x="24" y="796"/>
                  </a:cubicBezTo>
                  <a:cubicBezTo>
                    <a:pt x="24" y="794"/>
                    <a:pt x="21" y="788"/>
                    <a:pt x="20" y="782"/>
                  </a:cubicBezTo>
                  <a:cubicBezTo>
                    <a:pt x="20" y="775"/>
                    <a:pt x="19" y="774"/>
                    <a:pt x="18" y="771"/>
                  </a:cubicBezTo>
                  <a:cubicBezTo>
                    <a:pt x="17" y="769"/>
                    <a:pt x="14" y="762"/>
                    <a:pt x="13" y="756"/>
                  </a:cubicBezTo>
                  <a:cubicBezTo>
                    <a:pt x="12" y="750"/>
                    <a:pt x="11" y="746"/>
                    <a:pt x="10" y="744"/>
                  </a:cubicBezTo>
                  <a:cubicBezTo>
                    <a:pt x="9" y="742"/>
                    <a:pt x="5" y="737"/>
                    <a:pt x="4" y="732"/>
                  </a:cubicBezTo>
                  <a:cubicBezTo>
                    <a:pt x="3" y="728"/>
                    <a:pt x="3" y="717"/>
                    <a:pt x="3" y="709"/>
                  </a:cubicBezTo>
                  <a:cubicBezTo>
                    <a:pt x="3" y="701"/>
                    <a:pt x="3" y="698"/>
                    <a:pt x="5" y="694"/>
                  </a:cubicBezTo>
                  <a:cubicBezTo>
                    <a:pt x="8" y="690"/>
                    <a:pt x="8" y="688"/>
                    <a:pt x="8" y="684"/>
                  </a:cubicBezTo>
                  <a:cubicBezTo>
                    <a:pt x="8" y="683"/>
                    <a:pt x="8" y="683"/>
                    <a:pt x="8" y="683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8" y="420"/>
                    <a:pt x="8" y="420"/>
                    <a:pt x="8" y="420"/>
                  </a:cubicBezTo>
                  <a:cubicBezTo>
                    <a:pt x="8" y="420"/>
                    <a:pt x="8" y="415"/>
                    <a:pt x="8" y="411"/>
                  </a:cubicBezTo>
                  <a:cubicBezTo>
                    <a:pt x="7" y="408"/>
                    <a:pt x="7" y="407"/>
                    <a:pt x="5" y="403"/>
                  </a:cubicBezTo>
                  <a:cubicBezTo>
                    <a:pt x="2" y="399"/>
                    <a:pt x="2" y="394"/>
                    <a:pt x="5" y="379"/>
                  </a:cubicBezTo>
                  <a:cubicBezTo>
                    <a:pt x="6" y="364"/>
                    <a:pt x="19" y="335"/>
                    <a:pt x="24" y="325"/>
                  </a:cubicBezTo>
                  <a:cubicBezTo>
                    <a:pt x="31" y="311"/>
                    <a:pt x="43" y="292"/>
                    <a:pt x="52" y="276"/>
                  </a:cubicBezTo>
                  <a:cubicBezTo>
                    <a:pt x="62" y="261"/>
                    <a:pt x="77" y="237"/>
                    <a:pt x="86" y="222"/>
                  </a:cubicBezTo>
                  <a:cubicBezTo>
                    <a:pt x="95" y="207"/>
                    <a:pt x="104" y="191"/>
                    <a:pt x="110" y="178"/>
                  </a:cubicBezTo>
                  <a:cubicBezTo>
                    <a:pt x="115" y="165"/>
                    <a:pt x="121" y="151"/>
                    <a:pt x="122" y="141"/>
                  </a:cubicBezTo>
                  <a:cubicBezTo>
                    <a:pt x="124" y="132"/>
                    <a:pt x="125" y="122"/>
                    <a:pt x="125" y="115"/>
                  </a:cubicBezTo>
                  <a:cubicBezTo>
                    <a:pt x="125" y="108"/>
                    <a:pt x="125" y="105"/>
                    <a:pt x="125" y="103"/>
                  </a:cubicBezTo>
                  <a:cubicBezTo>
                    <a:pt x="125" y="103"/>
                    <a:pt x="125" y="103"/>
                    <a:pt x="122" y="103"/>
                  </a:cubicBezTo>
                  <a:cubicBezTo>
                    <a:pt x="119" y="103"/>
                    <a:pt x="114" y="102"/>
                    <a:pt x="111" y="101"/>
                  </a:cubicBezTo>
                  <a:cubicBezTo>
                    <a:pt x="108" y="100"/>
                    <a:pt x="105" y="99"/>
                    <a:pt x="106" y="95"/>
                  </a:cubicBezTo>
                  <a:cubicBezTo>
                    <a:pt x="106" y="92"/>
                    <a:pt x="109" y="92"/>
                    <a:pt x="112" y="91"/>
                  </a:cubicBezTo>
                  <a:cubicBezTo>
                    <a:pt x="115" y="90"/>
                    <a:pt x="122" y="90"/>
                    <a:pt x="124" y="89"/>
                  </a:cubicBezTo>
                  <a:cubicBezTo>
                    <a:pt x="126" y="88"/>
                    <a:pt x="126" y="88"/>
                    <a:pt x="126" y="86"/>
                  </a:cubicBezTo>
                  <a:cubicBezTo>
                    <a:pt x="119" y="86"/>
                    <a:pt x="111" y="86"/>
                    <a:pt x="111" y="82"/>
                  </a:cubicBezTo>
                  <a:cubicBezTo>
                    <a:pt x="112" y="79"/>
                    <a:pt x="112" y="67"/>
                    <a:pt x="113" y="61"/>
                  </a:cubicBezTo>
                  <a:cubicBezTo>
                    <a:pt x="113" y="56"/>
                    <a:pt x="113" y="43"/>
                    <a:pt x="114" y="35"/>
                  </a:cubicBezTo>
                  <a:cubicBezTo>
                    <a:pt x="115" y="27"/>
                    <a:pt x="117" y="17"/>
                    <a:pt x="117" y="13"/>
                  </a:cubicBezTo>
                  <a:cubicBezTo>
                    <a:pt x="118" y="9"/>
                    <a:pt x="121" y="5"/>
                    <a:pt x="129" y="3"/>
                  </a:cubicBezTo>
                  <a:cubicBezTo>
                    <a:pt x="136" y="2"/>
                    <a:pt x="179" y="0"/>
                    <a:pt x="192" y="0"/>
                  </a:cubicBezTo>
                  <a:cubicBezTo>
                    <a:pt x="192" y="0"/>
                    <a:pt x="253" y="0"/>
                    <a:pt x="26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25"/>
            <p:cNvSpPr>
              <a:spLocks/>
            </p:cNvSpPr>
            <p:nvPr userDrawn="1"/>
          </p:nvSpPr>
          <p:spPr bwMode="auto">
            <a:xfrm>
              <a:off x="4150143" y="-4366796"/>
              <a:ext cx="1238250" cy="3654426"/>
            </a:xfrm>
            <a:custGeom>
              <a:avLst/>
              <a:gdLst>
                <a:gd name="T0" fmla="*/ 376 w 578"/>
                <a:gd name="T1" fmla="*/ 99 h 1705"/>
                <a:gd name="T2" fmla="*/ 357 w 578"/>
                <a:gd name="T3" fmla="*/ 108 h 1705"/>
                <a:gd name="T4" fmla="*/ 378 w 578"/>
                <a:gd name="T5" fmla="*/ 194 h 1705"/>
                <a:gd name="T6" fmla="*/ 473 w 578"/>
                <a:gd name="T7" fmla="*/ 342 h 1705"/>
                <a:gd name="T8" fmla="*/ 557 w 578"/>
                <a:gd name="T9" fmla="*/ 511 h 1705"/>
                <a:gd name="T10" fmla="*/ 576 w 578"/>
                <a:gd name="T11" fmla="*/ 612 h 1705"/>
                <a:gd name="T12" fmla="*/ 571 w 578"/>
                <a:gd name="T13" fmla="*/ 635 h 1705"/>
                <a:gd name="T14" fmla="*/ 572 w 578"/>
                <a:gd name="T15" fmla="*/ 991 h 1705"/>
                <a:gd name="T16" fmla="*/ 571 w 578"/>
                <a:gd name="T17" fmla="*/ 1003 h 1705"/>
                <a:gd name="T18" fmla="*/ 575 w 578"/>
                <a:gd name="T19" fmla="*/ 1023 h 1705"/>
                <a:gd name="T20" fmla="*/ 542 w 578"/>
                <a:gd name="T21" fmla="*/ 1213 h 1705"/>
                <a:gd name="T22" fmla="*/ 549 w 578"/>
                <a:gd name="T23" fmla="*/ 1304 h 1705"/>
                <a:gd name="T24" fmla="*/ 577 w 578"/>
                <a:gd name="T25" fmla="*/ 1410 h 1705"/>
                <a:gd name="T26" fmla="*/ 545 w 578"/>
                <a:gd name="T27" fmla="*/ 1593 h 1705"/>
                <a:gd name="T28" fmla="*/ 459 w 578"/>
                <a:gd name="T29" fmla="*/ 1692 h 1705"/>
                <a:gd name="T30" fmla="*/ 384 w 578"/>
                <a:gd name="T31" fmla="*/ 1674 h 1705"/>
                <a:gd name="T32" fmla="*/ 346 w 578"/>
                <a:gd name="T33" fmla="*/ 1666 h 1705"/>
                <a:gd name="T34" fmla="*/ 286 w 578"/>
                <a:gd name="T35" fmla="*/ 1705 h 1705"/>
                <a:gd name="T36" fmla="*/ 228 w 578"/>
                <a:gd name="T37" fmla="*/ 1669 h 1705"/>
                <a:gd name="T38" fmla="*/ 160 w 578"/>
                <a:gd name="T39" fmla="*/ 1690 h 1705"/>
                <a:gd name="T40" fmla="*/ 72 w 578"/>
                <a:gd name="T41" fmla="*/ 1653 h 1705"/>
                <a:gd name="T42" fmla="*/ 5 w 578"/>
                <a:gd name="T43" fmla="*/ 1459 h 1705"/>
                <a:gd name="T44" fmla="*/ 20 w 578"/>
                <a:gd name="T45" fmla="*/ 1325 h 1705"/>
                <a:gd name="T46" fmla="*/ 39 w 578"/>
                <a:gd name="T47" fmla="*/ 1215 h 1705"/>
                <a:gd name="T48" fmla="*/ 5 w 578"/>
                <a:gd name="T49" fmla="*/ 1023 h 1705"/>
                <a:gd name="T50" fmla="*/ 9 w 578"/>
                <a:gd name="T51" fmla="*/ 991 h 1705"/>
                <a:gd name="T52" fmla="*/ 7 w 578"/>
                <a:gd name="T53" fmla="*/ 634 h 1705"/>
                <a:gd name="T54" fmla="*/ 9 w 578"/>
                <a:gd name="T55" fmla="*/ 629 h 1705"/>
                <a:gd name="T56" fmla="*/ 2 w 578"/>
                <a:gd name="T57" fmla="*/ 595 h 1705"/>
                <a:gd name="T58" fmla="*/ 54 w 578"/>
                <a:gd name="T59" fmla="*/ 425 h 1705"/>
                <a:gd name="T60" fmla="*/ 168 w 578"/>
                <a:gd name="T61" fmla="*/ 258 h 1705"/>
                <a:gd name="T62" fmla="*/ 220 w 578"/>
                <a:gd name="T63" fmla="*/ 128 h 1705"/>
                <a:gd name="T64" fmla="*/ 202 w 578"/>
                <a:gd name="T65" fmla="*/ 102 h 1705"/>
                <a:gd name="T66" fmla="*/ 210 w 578"/>
                <a:gd name="T67" fmla="*/ 93 h 1705"/>
                <a:gd name="T68" fmla="*/ 205 w 578"/>
                <a:gd name="T69" fmla="*/ 77 h 1705"/>
                <a:gd name="T70" fmla="*/ 207 w 578"/>
                <a:gd name="T71" fmla="*/ 34 h 1705"/>
                <a:gd name="T72" fmla="*/ 232 w 578"/>
                <a:gd name="T73" fmla="*/ 3 h 1705"/>
                <a:gd name="T74" fmla="*/ 347 w 578"/>
                <a:gd name="T75" fmla="*/ 3 h 1705"/>
                <a:gd name="T76" fmla="*/ 368 w 578"/>
                <a:gd name="T77" fmla="*/ 26 h 1705"/>
                <a:gd name="T78" fmla="*/ 371 w 578"/>
                <a:gd name="T79" fmla="*/ 79 h 1705"/>
                <a:gd name="T80" fmla="*/ 366 w 578"/>
                <a:gd name="T81" fmla="*/ 92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8" h="1705">
                  <a:moveTo>
                    <a:pt x="373" y="94"/>
                  </a:moveTo>
                  <a:cubicBezTo>
                    <a:pt x="375" y="95"/>
                    <a:pt x="375" y="96"/>
                    <a:pt x="376" y="99"/>
                  </a:cubicBezTo>
                  <a:cubicBezTo>
                    <a:pt x="376" y="103"/>
                    <a:pt x="375" y="105"/>
                    <a:pt x="370" y="106"/>
                  </a:cubicBezTo>
                  <a:cubicBezTo>
                    <a:pt x="364" y="107"/>
                    <a:pt x="358" y="108"/>
                    <a:pt x="357" y="108"/>
                  </a:cubicBezTo>
                  <a:cubicBezTo>
                    <a:pt x="357" y="111"/>
                    <a:pt x="356" y="128"/>
                    <a:pt x="359" y="139"/>
                  </a:cubicBezTo>
                  <a:cubicBezTo>
                    <a:pt x="362" y="150"/>
                    <a:pt x="373" y="181"/>
                    <a:pt x="378" y="194"/>
                  </a:cubicBezTo>
                  <a:cubicBezTo>
                    <a:pt x="384" y="207"/>
                    <a:pt x="398" y="241"/>
                    <a:pt x="415" y="268"/>
                  </a:cubicBezTo>
                  <a:cubicBezTo>
                    <a:pt x="433" y="294"/>
                    <a:pt x="455" y="321"/>
                    <a:pt x="473" y="342"/>
                  </a:cubicBezTo>
                  <a:cubicBezTo>
                    <a:pt x="491" y="363"/>
                    <a:pt x="515" y="405"/>
                    <a:pt x="528" y="432"/>
                  </a:cubicBezTo>
                  <a:cubicBezTo>
                    <a:pt x="538" y="453"/>
                    <a:pt x="548" y="481"/>
                    <a:pt x="557" y="511"/>
                  </a:cubicBezTo>
                  <a:cubicBezTo>
                    <a:pt x="566" y="541"/>
                    <a:pt x="573" y="579"/>
                    <a:pt x="575" y="590"/>
                  </a:cubicBezTo>
                  <a:cubicBezTo>
                    <a:pt x="577" y="601"/>
                    <a:pt x="577" y="606"/>
                    <a:pt x="576" y="612"/>
                  </a:cubicBezTo>
                  <a:cubicBezTo>
                    <a:pt x="574" y="617"/>
                    <a:pt x="572" y="620"/>
                    <a:pt x="572" y="623"/>
                  </a:cubicBezTo>
                  <a:cubicBezTo>
                    <a:pt x="572" y="626"/>
                    <a:pt x="571" y="635"/>
                    <a:pt x="571" y="635"/>
                  </a:cubicBezTo>
                  <a:cubicBezTo>
                    <a:pt x="572" y="635"/>
                    <a:pt x="572" y="635"/>
                    <a:pt x="572" y="635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1" y="991"/>
                    <a:pt x="571" y="991"/>
                    <a:pt x="571" y="991"/>
                  </a:cubicBezTo>
                  <a:cubicBezTo>
                    <a:pt x="571" y="994"/>
                    <a:pt x="571" y="1000"/>
                    <a:pt x="571" y="1003"/>
                  </a:cubicBezTo>
                  <a:cubicBezTo>
                    <a:pt x="571" y="1006"/>
                    <a:pt x="571" y="1009"/>
                    <a:pt x="573" y="1012"/>
                  </a:cubicBezTo>
                  <a:cubicBezTo>
                    <a:pt x="574" y="1015"/>
                    <a:pt x="575" y="1019"/>
                    <a:pt x="575" y="1023"/>
                  </a:cubicBezTo>
                  <a:cubicBezTo>
                    <a:pt x="575" y="1028"/>
                    <a:pt x="571" y="1052"/>
                    <a:pt x="567" y="1075"/>
                  </a:cubicBezTo>
                  <a:cubicBezTo>
                    <a:pt x="563" y="1099"/>
                    <a:pt x="545" y="1195"/>
                    <a:pt x="542" y="1213"/>
                  </a:cubicBezTo>
                  <a:cubicBezTo>
                    <a:pt x="538" y="1230"/>
                    <a:pt x="534" y="1251"/>
                    <a:pt x="538" y="1271"/>
                  </a:cubicBezTo>
                  <a:cubicBezTo>
                    <a:pt x="542" y="1291"/>
                    <a:pt x="544" y="1294"/>
                    <a:pt x="549" y="1304"/>
                  </a:cubicBezTo>
                  <a:cubicBezTo>
                    <a:pt x="555" y="1314"/>
                    <a:pt x="566" y="1335"/>
                    <a:pt x="570" y="1347"/>
                  </a:cubicBezTo>
                  <a:cubicBezTo>
                    <a:pt x="574" y="1360"/>
                    <a:pt x="577" y="1375"/>
                    <a:pt x="577" y="1410"/>
                  </a:cubicBezTo>
                  <a:cubicBezTo>
                    <a:pt x="577" y="1445"/>
                    <a:pt x="578" y="1474"/>
                    <a:pt x="572" y="1508"/>
                  </a:cubicBezTo>
                  <a:cubicBezTo>
                    <a:pt x="567" y="1542"/>
                    <a:pt x="556" y="1568"/>
                    <a:pt x="545" y="1593"/>
                  </a:cubicBezTo>
                  <a:cubicBezTo>
                    <a:pt x="533" y="1617"/>
                    <a:pt x="511" y="1649"/>
                    <a:pt x="499" y="1664"/>
                  </a:cubicBezTo>
                  <a:cubicBezTo>
                    <a:pt x="487" y="1679"/>
                    <a:pt x="473" y="1691"/>
                    <a:pt x="459" y="1692"/>
                  </a:cubicBezTo>
                  <a:cubicBezTo>
                    <a:pt x="445" y="1694"/>
                    <a:pt x="416" y="1690"/>
                    <a:pt x="408" y="1687"/>
                  </a:cubicBezTo>
                  <a:cubicBezTo>
                    <a:pt x="400" y="1684"/>
                    <a:pt x="388" y="1677"/>
                    <a:pt x="384" y="1674"/>
                  </a:cubicBezTo>
                  <a:cubicBezTo>
                    <a:pt x="377" y="1675"/>
                    <a:pt x="358" y="1672"/>
                    <a:pt x="351" y="1666"/>
                  </a:cubicBezTo>
                  <a:cubicBezTo>
                    <a:pt x="347" y="1666"/>
                    <a:pt x="346" y="1666"/>
                    <a:pt x="346" y="1666"/>
                  </a:cubicBezTo>
                  <a:cubicBezTo>
                    <a:pt x="343" y="1672"/>
                    <a:pt x="330" y="1692"/>
                    <a:pt x="319" y="1698"/>
                  </a:cubicBezTo>
                  <a:cubicBezTo>
                    <a:pt x="309" y="1704"/>
                    <a:pt x="303" y="1705"/>
                    <a:pt x="286" y="1705"/>
                  </a:cubicBezTo>
                  <a:cubicBezTo>
                    <a:pt x="269" y="1705"/>
                    <a:pt x="264" y="1704"/>
                    <a:pt x="254" y="1699"/>
                  </a:cubicBezTo>
                  <a:cubicBezTo>
                    <a:pt x="245" y="1693"/>
                    <a:pt x="234" y="1681"/>
                    <a:pt x="228" y="1669"/>
                  </a:cubicBezTo>
                  <a:cubicBezTo>
                    <a:pt x="222" y="1673"/>
                    <a:pt x="208" y="1673"/>
                    <a:pt x="196" y="1673"/>
                  </a:cubicBezTo>
                  <a:cubicBezTo>
                    <a:pt x="191" y="1676"/>
                    <a:pt x="168" y="1689"/>
                    <a:pt x="160" y="1690"/>
                  </a:cubicBezTo>
                  <a:cubicBezTo>
                    <a:pt x="151" y="1692"/>
                    <a:pt x="124" y="1692"/>
                    <a:pt x="113" y="1690"/>
                  </a:cubicBezTo>
                  <a:cubicBezTo>
                    <a:pt x="102" y="1687"/>
                    <a:pt x="88" y="1674"/>
                    <a:pt x="72" y="1653"/>
                  </a:cubicBezTo>
                  <a:cubicBezTo>
                    <a:pt x="56" y="1631"/>
                    <a:pt x="35" y="1596"/>
                    <a:pt x="22" y="1559"/>
                  </a:cubicBezTo>
                  <a:cubicBezTo>
                    <a:pt x="9" y="1522"/>
                    <a:pt x="7" y="1491"/>
                    <a:pt x="5" y="1459"/>
                  </a:cubicBezTo>
                  <a:cubicBezTo>
                    <a:pt x="2" y="1427"/>
                    <a:pt x="4" y="1385"/>
                    <a:pt x="5" y="1372"/>
                  </a:cubicBezTo>
                  <a:cubicBezTo>
                    <a:pt x="6" y="1360"/>
                    <a:pt x="11" y="1341"/>
                    <a:pt x="20" y="1325"/>
                  </a:cubicBezTo>
                  <a:cubicBezTo>
                    <a:pt x="29" y="1309"/>
                    <a:pt x="37" y="1301"/>
                    <a:pt x="41" y="1278"/>
                  </a:cubicBezTo>
                  <a:cubicBezTo>
                    <a:pt x="46" y="1255"/>
                    <a:pt x="44" y="1243"/>
                    <a:pt x="39" y="1215"/>
                  </a:cubicBezTo>
                  <a:cubicBezTo>
                    <a:pt x="34" y="1187"/>
                    <a:pt x="23" y="1140"/>
                    <a:pt x="17" y="1102"/>
                  </a:cubicBezTo>
                  <a:cubicBezTo>
                    <a:pt x="11" y="1064"/>
                    <a:pt x="5" y="1027"/>
                    <a:pt x="5" y="1023"/>
                  </a:cubicBezTo>
                  <a:cubicBezTo>
                    <a:pt x="5" y="1018"/>
                    <a:pt x="5" y="1013"/>
                    <a:pt x="7" y="1010"/>
                  </a:cubicBezTo>
                  <a:cubicBezTo>
                    <a:pt x="9" y="1007"/>
                    <a:pt x="9" y="991"/>
                    <a:pt x="9" y="991"/>
                  </a:cubicBezTo>
                  <a:cubicBezTo>
                    <a:pt x="8" y="991"/>
                    <a:pt x="8" y="991"/>
                    <a:pt x="8" y="991"/>
                  </a:cubicBezTo>
                  <a:cubicBezTo>
                    <a:pt x="7" y="634"/>
                    <a:pt x="7" y="634"/>
                    <a:pt x="7" y="634"/>
                  </a:cubicBezTo>
                  <a:cubicBezTo>
                    <a:pt x="9" y="633"/>
                    <a:pt x="9" y="633"/>
                    <a:pt x="9" y="633"/>
                  </a:cubicBezTo>
                  <a:cubicBezTo>
                    <a:pt x="9" y="633"/>
                    <a:pt x="9" y="634"/>
                    <a:pt x="9" y="629"/>
                  </a:cubicBezTo>
                  <a:cubicBezTo>
                    <a:pt x="9" y="624"/>
                    <a:pt x="7" y="620"/>
                    <a:pt x="4" y="616"/>
                  </a:cubicBezTo>
                  <a:cubicBezTo>
                    <a:pt x="1" y="612"/>
                    <a:pt x="0" y="603"/>
                    <a:pt x="2" y="595"/>
                  </a:cubicBezTo>
                  <a:cubicBezTo>
                    <a:pt x="3" y="586"/>
                    <a:pt x="11" y="545"/>
                    <a:pt x="17" y="524"/>
                  </a:cubicBezTo>
                  <a:cubicBezTo>
                    <a:pt x="23" y="503"/>
                    <a:pt x="37" y="460"/>
                    <a:pt x="54" y="425"/>
                  </a:cubicBezTo>
                  <a:cubicBezTo>
                    <a:pt x="70" y="390"/>
                    <a:pt x="98" y="353"/>
                    <a:pt x="113" y="333"/>
                  </a:cubicBezTo>
                  <a:cubicBezTo>
                    <a:pt x="128" y="313"/>
                    <a:pt x="145" y="301"/>
                    <a:pt x="168" y="258"/>
                  </a:cubicBezTo>
                  <a:cubicBezTo>
                    <a:pt x="190" y="215"/>
                    <a:pt x="200" y="198"/>
                    <a:pt x="208" y="169"/>
                  </a:cubicBezTo>
                  <a:cubicBezTo>
                    <a:pt x="217" y="140"/>
                    <a:pt x="219" y="135"/>
                    <a:pt x="220" y="128"/>
                  </a:cubicBezTo>
                  <a:cubicBezTo>
                    <a:pt x="220" y="120"/>
                    <a:pt x="220" y="109"/>
                    <a:pt x="220" y="109"/>
                  </a:cubicBezTo>
                  <a:cubicBezTo>
                    <a:pt x="205" y="108"/>
                    <a:pt x="202" y="104"/>
                    <a:pt x="202" y="102"/>
                  </a:cubicBezTo>
                  <a:cubicBezTo>
                    <a:pt x="202" y="99"/>
                    <a:pt x="202" y="99"/>
                    <a:pt x="202" y="98"/>
                  </a:cubicBezTo>
                  <a:cubicBezTo>
                    <a:pt x="203" y="95"/>
                    <a:pt x="206" y="94"/>
                    <a:pt x="210" y="93"/>
                  </a:cubicBezTo>
                  <a:cubicBezTo>
                    <a:pt x="206" y="93"/>
                    <a:pt x="206" y="93"/>
                    <a:pt x="206" y="91"/>
                  </a:cubicBezTo>
                  <a:cubicBezTo>
                    <a:pt x="206" y="90"/>
                    <a:pt x="205" y="81"/>
                    <a:pt x="205" y="77"/>
                  </a:cubicBezTo>
                  <a:cubicBezTo>
                    <a:pt x="205" y="72"/>
                    <a:pt x="205" y="70"/>
                    <a:pt x="206" y="63"/>
                  </a:cubicBezTo>
                  <a:cubicBezTo>
                    <a:pt x="206" y="57"/>
                    <a:pt x="206" y="47"/>
                    <a:pt x="207" y="34"/>
                  </a:cubicBezTo>
                  <a:cubicBezTo>
                    <a:pt x="209" y="21"/>
                    <a:pt x="211" y="10"/>
                    <a:pt x="213" y="8"/>
                  </a:cubicBezTo>
                  <a:cubicBezTo>
                    <a:pt x="216" y="5"/>
                    <a:pt x="224" y="4"/>
                    <a:pt x="232" y="3"/>
                  </a:cubicBezTo>
                  <a:cubicBezTo>
                    <a:pt x="241" y="2"/>
                    <a:pt x="259" y="0"/>
                    <a:pt x="282" y="0"/>
                  </a:cubicBezTo>
                  <a:cubicBezTo>
                    <a:pt x="304" y="0"/>
                    <a:pt x="336" y="1"/>
                    <a:pt x="347" y="3"/>
                  </a:cubicBezTo>
                  <a:cubicBezTo>
                    <a:pt x="357" y="4"/>
                    <a:pt x="363" y="6"/>
                    <a:pt x="364" y="9"/>
                  </a:cubicBezTo>
                  <a:cubicBezTo>
                    <a:pt x="365" y="12"/>
                    <a:pt x="367" y="19"/>
                    <a:pt x="368" y="26"/>
                  </a:cubicBezTo>
                  <a:cubicBezTo>
                    <a:pt x="369" y="33"/>
                    <a:pt x="371" y="46"/>
                    <a:pt x="371" y="55"/>
                  </a:cubicBezTo>
                  <a:cubicBezTo>
                    <a:pt x="370" y="64"/>
                    <a:pt x="371" y="74"/>
                    <a:pt x="371" y="79"/>
                  </a:cubicBezTo>
                  <a:cubicBezTo>
                    <a:pt x="371" y="83"/>
                    <a:pt x="370" y="88"/>
                    <a:pt x="370" y="90"/>
                  </a:cubicBezTo>
                  <a:cubicBezTo>
                    <a:pt x="370" y="92"/>
                    <a:pt x="368" y="92"/>
                    <a:pt x="366" y="92"/>
                  </a:cubicBezTo>
                  <a:cubicBezTo>
                    <a:pt x="370" y="93"/>
                    <a:pt x="372" y="94"/>
                    <a:pt x="373" y="94"/>
                  </a:cubicBezTo>
                  <a:close/>
                </a:path>
              </a:pathLst>
            </a:custGeom>
            <a:solidFill>
              <a:srgbClr val="66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26"/>
            <p:cNvSpPr>
              <a:spLocks/>
            </p:cNvSpPr>
            <p:nvPr userDrawn="1"/>
          </p:nvSpPr>
          <p:spPr bwMode="auto">
            <a:xfrm>
              <a:off x="-313908" y="-3769895"/>
              <a:ext cx="944563" cy="3057525"/>
            </a:xfrm>
            <a:custGeom>
              <a:avLst/>
              <a:gdLst>
                <a:gd name="T0" fmla="*/ 295 w 441"/>
                <a:gd name="T1" fmla="*/ 9 h 1426"/>
                <a:gd name="T2" fmla="*/ 298 w 441"/>
                <a:gd name="T3" fmla="*/ 19 h 1426"/>
                <a:gd name="T4" fmla="*/ 300 w 441"/>
                <a:gd name="T5" fmla="*/ 49 h 1426"/>
                <a:gd name="T6" fmla="*/ 290 w 441"/>
                <a:gd name="T7" fmla="*/ 90 h 1426"/>
                <a:gd name="T8" fmla="*/ 309 w 441"/>
                <a:gd name="T9" fmla="*/ 97 h 1426"/>
                <a:gd name="T10" fmla="*/ 291 w 441"/>
                <a:gd name="T11" fmla="*/ 104 h 1426"/>
                <a:gd name="T12" fmla="*/ 290 w 441"/>
                <a:gd name="T13" fmla="*/ 124 h 1426"/>
                <a:gd name="T14" fmla="*/ 320 w 441"/>
                <a:gd name="T15" fmla="*/ 185 h 1426"/>
                <a:gd name="T16" fmla="*/ 371 w 441"/>
                <a:gd name="T17" fmla="*/ 276 h 1426"/>
                <a:gd name="T18" fmla="*/ 431 w 441"/>
                <a:gd name="T19" fmla="*/ 457 h 1426"/>
                <a:gd name="T20" fmla="*/ 439 w 441"/>
                <a:gd name="T21" fmla="*/ 529 h 1426"/>
                <a:gd name="T22" fmla="*/ 430 w 441"/>
                <a:gd name="T23" fmla="*/ 558 h 1426"/>
                <a:gd name="T24" fmla="*/ 440 w 441"/>
                <a:gd name="T25" fmla="*/ 586 h 1426"/>
                <a:gd name="T26" fmla="*/ 430 w 441"/>
                <a:gd name="T27" fmla="*/ 632 h 1426"/>
                <a:gd name="T28" fmla="*/ 440 w 441"/>
                <a:gd name="T29" fmla="*/ 660 h 1426"/>
                <a:gd name="T30" fmla="*/ 436 w 441"/>
                <a:gd name="T31" fmla="*/ 703 h 1426"/>
                <a:gd name="T32" fmla="*/ 437 w 441"/>
                <a:gd name="T33" fmla="*/ 718 h 1426"/>
                <a:gd name="T34" fmla="*/ 437 w 441"/>
                <a:gd name="T35" fmla="*/ 1172 h 1426"/>
                <a:gd name="T36" fmla="*/ 437 w 441"/>
                <a:gd name="T37" fmla="*/ 1181 h 1426"/>
                <a:gd name="T38" fmla="*/ 435 w 441"/>
                <a:gd name="T39" fmla="*/ 1230 h 1426"/>
                <a:gd name="T40" fmla="*/ 435 w 441"/>
                <a:gd name="T41" fmla="*/ 1253 h 1426"/>
                <a:gd name="T42" fmla="*/ 433 w 441"/>
                <a:gd name="T43" fmla="*/ 1342 h 1426"/>
                <a:gd name="T44" fmla="*/ 355 w 441"/>
                <a:gd name="T45" fmla="*/ 1418 h 1426"/>
                <a:gd name="T46" fmla="*/ 323 w 441"/>
                <a:gd name="T47" fmla="*/ 1419 h 1426"/>
                <a:gd name="T48" fmla="*/ 297 w 441"/>
                <a:gd name="T49" fmla="*/ 1425 h 1426"/>
                <a:gd name="T50" fmla="*/ 229 w 441"/>
                <a:gd name="T51" fmla="*/ 1421 h 1426"/>
                <a:gd name="T52" fmla="*/ 204 w 441"/>
                <a:gd name="T53" fmla="*/ 1422 h 1426"/>
                <a:gd name="T54" fmla="*/ 136 w 441"/>
                <a:gd name="T55" fmla="*/ 1423 h 1426"/>
                <a:gd name="T56" fmla="*/ 107 w 441"/>
                <a:gd name="T57" fmla="*/ 1419 h 1426"/>
                <a:gd name="T58" fmla="*/ 50 w 441"/>
                <a:gd name="T59" fmla="*/ 1406 h 1426"/>
                <a:gd name="T60" fmla="*/ 3 w 441"/>
                <a:gd name="T61" fmla="*/ 1312 h 1426"/>
                <a:gd name="T62" fmla="*/ 11 w 441"/>
                <a:gd name="T63" fmla="*/ 1247 h 1426"/>
                <a:gd name="T64" fmla="*/ 2 w 441"/>
                <a:gd name="T65" fmla="*/ 1219 h 1426"/>
                <a:gd name="T66" fmla="*/ 10 w 441"/>
                <a:gd name="T67" fmla="*/ 1174 h 1426"/>
                <a:gd name="T68" fmla="*/ 2 w 441"/>
                <a:gd name="T69" fmla="*/ 719 h 1426"/>
                <a:gd name="T70" fmla="*/ 6 w 441"/>
                <a:gd name="T71" fmla="*/ 713 h 1426"/>
                <a:gd name="T72" fmla="*/ 0 w 441"/>
                <a:gd name="T73" fmla="*/ 669 h 1426"/>
                <a:gd name="T74" fmla="*/ 10 w 441"/>
                <a:gd name="T75" fmla="*/ 632 h 1426"/>
                <a:gd name="T76" fmla="*/ 1 w 441"/>
                <a:gd name="T77" fmla="*/ 593 h 1426"/>
                <a:gd name="T78" fmla="*/ 10 w 441"/>
                <a:gd name="T79" fmla="*/ 551 h 1426"/>
                <a:gd name="T80" fmla="*/ 8 w 441"/>
                <a:gd name="T81" fmla="*/ 472 h 1426"/>
                <a:gd name="T82" fmla="*/ 42 w 441"/>
                <a:gd name="T83" fmla="*/ 341 h 1426"/>
                <a:gd name="T84" fmla="*/ 121 w 441"/>
                <a:gd name="T85" fmla="*/ 182 h 1426"/>
                <a:gd name="T86" fmla="*/ 150 w 441"/>
                <a:gd name="T87" fmla="*/ 125 h 1426"/>
                <a:gd name="T88" fmla="*/ 147 w 441"/>
                <a:gd name="T89" fmla="*/ 104 h 1426"/>
                <a:gd name="T90" fmla="*/ 131 w 441"/>
                <a:gd name="T91" fmla="*/ 97 h 1426"/>
                <a:gd name="T92" fmla="*/ 149 w 441"/>
                <a:gd name="T93" fmla="*/ 90 h 1426"/>
                <a:gd name="T94" fmla="*/ 139 w 441"/>
                <a:gd name="T95" fmla="*/ 65 h 1426"/>
                <a:gd name="T96" fmla="*/ 141 w 441"/>
                <a:gd name="T97" fmla="*/ 20 h 1426"/>
                <a:gd name="T98" fmla="*/ 152 w 441"/>
                <a:gd name="T99" fmla="*/ 5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1" h="1426">
                  <a:moveTo>
                    <a:pt x="220" y="0"/>
                  </a:moveTo>
                  <a:cubicBezTo>
                    <a:pt x="277" y="0"/>
                    <a:pt x="292" y="5"/>
                    <a:pt x="295" y="9"/>
                  </a:cubicBezTo>
                  <a:cubicBezTo>
                    <a:pt x="299" y="13"/>
                    <a:pt x="297" y="15"/>
                    <a:pt x="297" y="17"/>
                  </a:cubicBezTo>
                  <a:cubicBezTo>
                    <a:pt x="298" y="19"/>
                    <a:pt x="298" y="18"/>
                    <a:pt x="298" y="19"/>
                  </a:cubicBezTo>
                  <a:cubicBezTo>
                    <a:pt x="299" y="20"/>
                    <a:pt x="299" y="23"/>
                    <a:pt x="299" y="26"/>
                  </a:cubicBezTo>
                  <a:cubicBezTo>
                    <a:pt x="299" y="30"/>
                    <a:pt x="299" y="40"/>
                    <a:pt x="300" y="49"/>
                  </a:cubicBezTo>
                  <a:cubicBezTo>
                    <a:pt x="301" y="57"/>
                    <a:pt x="303" y="77"/>
                    <a:pt x="303" y="81"/>
                  </a:cubicBezTo>
                  <a:cubicBezTo>
                    <a:pt x="303" y="86"/>
                    <a:pt x="305" y="88"/>
                    <a:pt x="290" y="90"/>
                  </a:cubicBezTo>
                  <a:cubicBezTo>
                    <a:pt x="291" y="91"/>
                    <a:pt x="293" y="91"/>
                    <a:pt x="299" y="92"/>
                  </a:cubicBezTo>
                  <a:cubicBezTo>
                    <a:pt x="304" y="93"/>
                    <a:pt x="309" y="93"/>
                    <a:pt x="309" y="97"/>
                  </a:cubicBezTo>
                  <a:cubicBezTo>
                    <a:pt x="309" y="101"/>
                    <a:pt x="310" y="102"/>
                    <a:pt x="303" y="103"/>
                  </a:cubicBezTo>
                  <a:cubicBezTo>
                    <a:pt x="297" y="104"/>
                    <a:pt x="292" y="104"/>
                    <a:pt x="291" y="104"/>
                  </a:cubicBezTo>
                  <a:cubicBezTo>
                    <a:pt x="290" y="105"/>
                    <a:pt x="290" y="105"/>
                    <a:pt x="290" y="108"/>
                  </a:cubicBezTo>
                  <a:cubicBezTo>
                    <a:pt x="290" y="111"/>
                    <a:pt x="290" y="117"/>
                    <a:pt x="290" y="124"/>
                  </a:cubicBezTo>
                  <a:cubicBezTo>
                    <a:pt x="291" y="131"/>
                    <a:pt x="291" y="136"/>
                    <a:pt x="298" y="147"/>
                  </a:cubicBezTo>
                  <a:cubicBezTo>
                    <a:pt x="304" y="157"/>
                    <a:pt x="316" y="179"/>
                    <a:pt x="320" y="185"/>
                  </a:cubicBezTo>
                  <a:cubicBezTo>
                    <a:pt x="324" y="191"/>
                    <a:pt x="329" y="192"/>
                    <a:pt x="336" y="205"/>
                  </a:cubicBezTo>
                  <a:cubicBezTo>
                    <a:pt x="343" y="217"/>
                    <a:pt x="359" y="249"/>
                    <a:pt x="371" y="276"/>
                  </a:cubicBezTo>
                  <a:cubicBezTo>
                    <a:pt x="384" y="304"/>
                    <a:pt x="401" y="343"/>
                    <a:pt x="411" y="375"/>
                  </a:cubicBezTo>
                  <a:cubicBezTo>
                    <a:pt x="421" y="407"/>
                    <a:pt x="431" y="450"/>
                    <a:pt x="431" y="457"/>
                  </a:cubicBezTo>
                  <a:cubicBezTo>
                    <a:pt x="431" y="464"/>
                    <a:pt x="432" y="465"/>
                    <a:pt x="434" y="478"/>
                  </a:cubicBezTo>
                  <a:cubicBezTo>
                    <a:pt x="436" y="491"/>
                    <a:pt x="440" y="515"/>
                    <a:pt x="439" y="529"/>
                  </a:cubicBezTo>
                  <a:cubicBezTo>
                    <a:pt x="439" y="543"/>
                    <a:pt x="436" y="543"/>
                    <a:pt x="433" y="547"/>
                  </a:cubicBezTo>
                  <a:cubicBezTo>
                    <a:pt x="430" y="551"/>
                    <a:pt x="430" y="552"/>
                    <a:pt x="430" y="558"/>
                  </a:cubicBezTo>
                  <a:cubicBezTo>
                    <a:pt x="430" y="563"/>
                    <a:pt x="431" y="564"/>
                    <a:pt x="435" y="568"/>
                  </a:cubicBezTo>
                  <a:cubicBezTo>
                    <a:pt x="438" y="572"/>
                    <a:pt x="439" y="575"/>
                    <a:pt x="440" y="586"/>
                  </a:cubicBezTo>
                  <a:cubicBezTo>
                    <a:pt x="440" y="597"/>
                    <a:pt x="441" y="612"/>
                    <a:pt x="439" y="618"/>
                  </a:cubicBezTo>
                  <a:cubicBezTo>
                    <a:pt x="437" y="624"/>
                    <a:pt x="431" y="628"/>
                    <a:pt x="430" y="632"/>
                  </a:cubicBezTo>
                  <a:cubicBezTo>
                    <a:pt x="430" y="635"/>
                    <a:pt x="430" y="640"/>
                    <a:pt x="433" y="645"/>
                  </a:cubicBezTo>
                  <a:cubicBezTo>
                    <a:pt x="436" y="650"/>
                    <a:pt x="439" y="654"/>
                    <a:pt x="440" y="660"/>
                  </a:cubicBezTo>
                  <a:cubicBezTo>
                    <a:pt x="441" y="666"/>
                    <a:pt x="440" y="681"/>
                    <a:pt x="440" y="686"/>
                  </a:cubicBezTo>
                  <a:cubicBezTo>
                    <a:pt x="440" y="692"/>
                    <a:pt x="438" y="698"/>
                    <a:pt x="436" y="703"/>
                  </a:cubicBezTo>
                  <a:cubicBezTo>
                    <a:pt x="434" y="708"/>
                    <a:pt x="432" y="709"/>
                    <a:pt x="434" y="712"/>
                  </a:cubicBezTo>
                  <a:cubicBezTo>
                    <a:pt x="436" y="716"/>
                    <a:pt x="437" y="718"/>
                    <a:pt x="437" y="718"/>
                  </a:cubicBezTo>
                  <a:cubicBezTo>
                    <a:pt x="438" y="719"/>
                    <a:pt x="438" y="719"/>
                    <a:pt x="438" y="719"/>
                  </a:cubicBezTo>
                  <a:cubicBezTo>
                    <a:pt x="437" y="1172"/>
                    <a:pt x="437" y="1172"/>
                    <a:pt x="437" y="1172"/>
                  </a:cubicBezTo>
                  <a:cubicBezTo>
                    <a:pt x="437" y="1172"/>
                    <a:pt x="436" y="1172"/>
                    <a:pt x="435" y="1174"/>
                  </a:cubicBezTo>
                  <a:cubicBezTo>
                    <a:pt x="435" y="1176"/>
                    <a:pt x="436" y="1179"/>
                    <a:pt x="437" y="1181"/>
                  </a:cubicBezTo>
                  <a:cubicBezTo>
                    <a:pt x="438" y="1183"/>
                    <a:pt x="440" y="1189"/>
                    <a:pt x="440" y="1200"/>
                  </a:cubicBezTo>
                  <a:cubicBezTo>
                    <a:pt x="440" y="1212"/>
                    <a:pt x="441" y="1225"/>
                    <a:pt x="435" y="1230"/>
                  </a:cubicBezTo>
                  <a:cubicBezTo>
                    <a:pt x="430" y="1236"/>
                    <a:pt x="429" y="1240"/>
                    <a:pt x="429" y="1244"/>
                  </a:cubicBezTo>
                  <a:cubicBezTo>
                    <a:pt x="429" y="1249"/>
                    <a:pt x="432" y="1249"/>
                    <a:pt x="435" y="1253"/>
                  </a:cubicBezTo>
                  <a:cubicBezTo>
                    <a:pt x="437" y="1258"/>
                    <a:pt x="439" y="1261"/>
                    <a:pt x="439" y="1274"/>
                  </a:cubicBezTo>
                  <a:cubicBezTo>
                    <a:pt x="439" y="1287"/>
                    <a:pt x="440" y="1316"/>
                    <a:pt x="433" y="1342"/>
                  </a:cubicBezTo>
                  <a:cubicBezTo>
                    <a:pt x="427" y="1367"/>
                    <a:pt x="411" y="1404"/>
                    <a:pt x="385" y="1410"/>
                  </a:cubicBezTo>
                  <a:cubicBezTo>
                    <a:pt x="380" y="1413"/>
                    <a:pt x="370" y="1415"/>
                    <a:pt x="355" y="1418"/>
                  </a:cubicBezTo>
                  <a:cubicBezTo>
                    <a:pt x="341" y="1420"/>
                    <a:pt x="336" y="1422"/>
                    <a:pt x="331" y="1421"/>
                  </a:cubicBezTo>
                  <a:cubicBezTo>
                    <a:pt x="326" y="1420"/>
                    <a:pt x="327" y="1419"/>
                    <a:pt x="323" y="1419"/>
                  </a:cubicBezTo>
                  <a:cubicBezTo>
                    <a:pt x="319" y="1419"/>
                    <a:pt x="311" y="1418"/>
                    <a:pt x="308" y="1420"/>
                  </a:cubicBezTo>
                  <a:cubicBezTo>
                    <a:pt x="305" y="1421"/>
                    <a:pt x="302" y="1424"/>
                    <a:pt x="297" y="1425"/>
                  </a:cubicBezTo>
                  <a:cubicBezTo>
                    <a:pt x="292" y="1426"/>
                    <a:pt x="245" y="1426"/>
                    <a:pt x="240" y="1425"/>
                  </a:cubicBezTo>
                  <a:cubicBezTo>
                    <a:pt x="235" y="1424"/>
                    <a:pt x="230" y="1423"/>
                    <a:pt x="229" y="1421"/>
                  </a:cubicBezTo>
                  <a:cubicBezTo>
                    <a:pt x="220" y="1413"/>
                    <a:pt x="219" y="1408"/>
                    <a:pt x="216" y="1408"/>
                  </a:cubicBezTo>
                  <a:cubicBezTo>
                    <a:pt x="214" y="1408"/>
                    <a:pt x="214" y="1414"/>
                    <a:pt x="204" y="1422"/>
                  </a:cubicBezTo>
                  <a:cubicBezTo>
                    <a:pt x="202" y="1424"/>
                    <a:pt x="198" y="1426"/>
                    <a:pt x="180" y="1425"/>
                  </a:cubicBezTo>
                  <a:cubicBezTo>
                    <a:pt x="161" y="1425"/>
                    <a:pt x="140" y="1424"/>
                    <a:pt x="136" y="1423"/>
                  </a:cubicBezTo>
                  <a:cubicBezTo>
                    <a:pt x="132" y="1422"/>
                    <a:pt x="124" y="1418"/>
                    <a:pt x="119" y="1413"/>
                  </a:cubicBezTo>
                  <a:cubicBezTo>
                    <a:pt x="113" y="1417"/>
                    <a:pt x="112" y="1418"/>
                    <a:pt x="107" y="1419"/>
                  </a:cubicBezTo>
                  <a:cubicBezTo>
                    <a:pt x="102" y="1420"/>
                    <a:pt x="96" y="1418"/>
                    <a:pt x="76" y="1414"/>
                  </a:cubicBezTo>
                  <a:cubicBezTo>
                    <a:pt x="65" y="1412"/>
                    <a:pt x="58" y="1410"/>
                    <a:pt x="50" y="1406"/>
                  </a:cubicBezTo>
                  <a:cubicBezTo>
                    <a:pt x="44" y="1404"/>
                    <a:pt x="34" y="1398"/>
                    <a:pt x="22" y="1377"/>
                  </a:cubicBezTo>
                  <a:cubicBezTo>
                    <a:pt x="10" y="1357"/>
                    <a:pt x="4" y="1340"/>
                    <a:pt x="3" y="1312"/>
                  </a:cubicBezTo>
                  <a:cubicBezTo>
                    <a:pt x="2" y="1284"/>
                    <a:pt x="0" y="1265"/>
                    <a:pt x="3" y="1260"/>
                  </a:cubicBezTo>
                  <a:cubicBezTo>
                    <a:pt x="6" y="1254"/>
                    <a:pt x="10" y="1251"/>
                    <a:pt x="11" y="1247"/>
                  </a:cubicBezTo>
                  <a:cubicBezTo>
                    <a:pt x="12" y="1242"/>
                    <a:pt x="11" y="1239"/>
                    <a:pt x="9" y="1236"/>
                  </a:cubicBezTo>
                  <a:cubicBezTo>
                    <a:pt x="7" y="1233"/>
                    <a:pt x="1" y="1231"/>
                    <a:pt x="2" y="1219"/>
                  </a:cubicBezTo>
                  <a:cubicBezTo>
                    <a:pt x="2" y="1207"/>
                    <a:pt x="2" y="1190"/>
                    <a:pt x="2" y="1187"/>
                  </a:cubicBezTo>
                  <a:cubicBezTo>
                    <a:pt x="3" y="1183"/>
                    <a:pt x="3" y="1179"/>
                    <a:pt x="10" y="1174"/>
                  </a:cubicBezTo>
                  <a:cubicBezTo>
                    <a:pt x="7" y="1173"/>
                    <a:pt x="6" y="1173"/>
                    <a:pt x="6" y="1173"/>
                  </a:cubicBezTo>
                  <a:cubicBezTo>
                    <a:pt x="2" y="719"/>
                    <a:pt x="2" y="719"/>
                    <a:pt x="2" y="719"/>
                  </a:cubicBezTo>
                  <a:cubicBezTo>
                    <a:pt x="2" y="718"/>
                    <a:pt x="2" y="718"/>
                    <a:pt x="2" y="718"/>
                  </a:cubicBezTo>
                  <a:cubicBezTo>
                    <a:pt x="2" y="718"/>
                    <a:pt x="4" y="716"/>
                    <a:pt x="6" y="713"/>
                  </a:cubicBezTo>
                  <a:cubicBezTo>
                    <a:pt x="8" y="710"/>
                    <a:pt x="8" y="707"/>
                    <a:pt x="5" y="702"/>
                  </a:cubicBezTo>
                  <a:cubicBezTo>
                    <a:pt x="3" y="698"/>
                    <a:pt x="0" y="685"/>
                    <a:pt x="0" y="669"/>
                  </a:cubicBezTo>
                  <a:cubicBezTo>
                    <a:pt x="1" y="653"/>
                    <a:pt x="3" y="651"/>
                    <a:pt x="6" y="646"/>
                  </a:cubicBezTo>
                  <a:cubicBezTo>
                    <a:pt x="9" y="642"/>
                    <a:pt x="10" y="637"/>
                    <a:pt x="10" y="632"/>
                  </a:cubicBezTo>
                  <a:cubicBezTo>
                    <a:pt x="10" y="626"/>
                    <a:pt x="6" y="624"/>
                    <a:pt x="3" y="620"/>
                  </a:cubicBezTo>
                  <a:cubicBezTo>
                    <a:pt x="1" y="616"/>
                    <a:pt x="0" y="611"/>
                    <a:pt x="1" y="593"/>
                  </a:cubicBezTo>
                  <a:cubicBezTo>
                    <a:pt x="2" y="576"/>
                    <a:pt x="2" y="573"/>
                    <a:pt x="6" y="567"/>
                  </a:cubicBezTo>
                  <a:cubicBezTo>
                    <a:pt x="11" y="560"/>
                    <a:pt x="12" y="556"/>
                    <a:pt x="10" y="551"/>
                  </a:cubicBezTo>
                  <a:cubicBezTo>
                    <a:pt x="8" y="545"/>
                    <a:pt x="2" y="543"/>
                    <a:pt x="2" y="528"/>
                  </a:cubicBezTo>
                  <a:cubicBezTo>
                    <a:pt x="1" y="513"/>
                    <a:pt x="6" y="484"/>
                    <a:pt x="8" y="472"/>
                  </a:cubicBezTo>
                  <a:cubicBezTo>
                    <a:pt x="10" y="460"/>
                    <a:pt x="8" y="455"/>
                    <a:pt x="16" y="423"/>
                  </a:cubicBezTo>
                  <a:cubicBezTo>
                    <a:pt x="23" y="392"/>
                    <a:pt x="30" y="373"/>
                    <a:pt x="42" y="341"/>
                  </a:cubicBezTo>
                  <a:cubicBezTo>
                    <a:pt x="54" y="309"/>
                    <a:pt x="72" y="271"/>
                    <a:pt x="89" y="237"/>
                  </a:cubicBezTo>
                  <a:cubicBezTo>
                    <a:pt x="106" y="203"/>
                    <a:pt x="114" y="191"/>
                    <a:pt x="121" y="182"/>
                  </a:cubicBezTo>
                  <a:cubicBezTo>
                    <a:pt x="128" y="173"/>
                    <a:pt x="138" y="155"/>
                    <a:pt x="143" y="146"/>
                  </a:cubicBezTo>
                  <a:cubicBezTo>
                    <a:pt x="148" y="137"/>
                    <a:pt x="150" y="133"/>
                    <a:pt x="150" y="125"/>
                  </a:cubicBezTo>
                  <a:cubicBezTo>
                    <a:pt x="150" y="116"/>
                    <a:pt x="151" y="108"/>
                    <a:pt x="150" y="107"/>
                  </a:cubicBezTo>
                  <a:cubicBezTo>
                    <a:pt x="150" y="106"/>
                    <a:pt x="151" y="105"/>
                    <a:pt x="147" y="104"/>
                  </a:cubicBezTo>
                  <a:cubicBezTo>
                    <a:pt x="144" y="104"/>
                    <a:pt x="137" y="103"/>
                    <a:pt x="134" y="102"/>
                  </a:cubicBezTo>
                  <a:cubicBezTo>
                    <a:pt x="132" y="101"/>
                    <a:pt x="131" y="100"/>
                    <a:pt x="131" y="97"/>
                  </a:cubicBezTo>
                  <a:cubicBezTo>
                    <a:pt x="131" y="93"/>
                    <a:pt x="133" y="93"/>
                    <a:pt x="137" y="92"/>
                  </a:cubicBezTo>
                  <a:cubicBezTo>
                    <a:pt x="140" y="91"/>
                    <a:pt x="147" y="90"/>
                    <a:pt x="149" y="90"/>
                  </a:cubicBezTo>
                  <a:cubicBezTo>
                    <a:pt x="136" y="88"/>
                    <a:pt x="137" y="87"/>
                    <a:pt x="138" y="82"/>
                  </a:cubicBezTo>
                  <a:cubicBezTo>
                    <a:pt x="138" y="77"/>
                    <a:pt x="138" y="70"/>
                    <a:pt x="139" y="65"/>
                  </a:cubicBezTo>
                  <a:cubicBezTo>
                    <a:pt x="139" y="60"/>
                    <a:pt x="140" y="49"/>
                    <a:pt x="141" y="40"/>
                  </a:cubicBezTo>
                  <a:cubicBezTo>
                    <a:pt x="141" y="31"/>
                    <a:pt x="141" y="21"/>
                    <a:pt x="141" y="20"/>
                  </a:cubicBezTo>
                  <a:cubicBezTo>
                    <a:pt x="142" y="18"/>
                    <a:pt x="142" y="17"/>
                    <a:pt x="143" y="14"/>
                  </a:cubicBezTo>
                  <a:cubicBezTo>
                    <a:pt x="143" y="12"/>
                    <a:pt x="147" y="7"/>
                    <a:pt x="152" y="5"/>
                  </a:cubicBezTo>
                  <a:cubicBezTo>
                    <a:pt x="157" y="3"/>
                    <a:pt x="163" y="0"/>
                    <a:pt x="220" y="0"/>
                  </a:cubicBez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7"/>
            <p:cNvSpPr>
              <a:spLocks/>
            </p:cNvSpPr>
            <p:nvPr userDrawn="1"/>
          </p:nvSpPr>
          <p:spPr bwMode="auto">
            <a:xfrm>
              <a:off x="5456655" y="-3146008"/>
              <a:ext cx="692150" cy="2433638"/>
            </a:xfrm>
            <a:custGeom>
              <a:avLst/>
              <a:gdLst>
                <a:gd name="T0" fmla="*/ 243 w 323"/>
                <a:gd name="T1" fmla="*/ 139 h 1135"/>
                <a:gd name="T2" fmla="*/ 241 w 323"/>
                <a:gd name="T3" fmla="*/ 191 h 1135"/>
                <a:gd name="T4" fmla="*/ 258 w 323"/>
                <a:gd name="T5" fmla="*/ 297 h 1135"/>
                <a:gd name="T6" fmla="*/ 301 w 323"/>
                <a:gd name="T7" fmla="*/ 419 h 1135"/>
                <a:gd name="T8" fmla="*/ 320 w 323"/>
                <a:gd name="T9" fmla="*/ 553 h 1135"/>
                <a:gd name="T10" fmla="*/ 317 w 323"/>
                <a:gd name="T11" fmla="*/ 739 h 1135"/>
                <a:gd name="T12" fmla="*/ 309 w 323"/>
                <a:gd name="T13" fmla="*/ 868 h 1135"/>
                <a:gd name="T14" fmla="*/ 318 w 323"/>
                <a:gd name="T15" fmla="*/ 930 h 1135"/>
                <a:gd name="T16" fmla="*/ 322 w 323"/>
                <a:gd name="T17" fmla="*/ 997 h 1135"/>
                <a:gd name="T18" fmla="*/ 323 w 323"/>
                <a:gd name="T19" fmla="*/ 1099 h 1135"/>
                <a:gd name="T20" fmla="*/ 315 w 323"/>
                <a:gd name="T21" fmla="*/ 1118 h 1135"/>
                <a:gd name="T22" fmla="*/ 279 w 323"/>
                <a:gd name="T23" fmla="*/ 1129 h 1135"/>
                <a:gd name="T24" fmla="*/ 162 w 323"/>
                <a:gd name="T25" fmla="*/ 1135 h 1135"/>
                <a:gd name="T26" fmla="*/ 60 w 323"/>
                <a:gd name="T27" fmla="*/ 1131 h 1135"/>
                <a:gd name="T28" fmla="*/ 16 w 323"/>
                <a:gd name="T29" fmla="*/ 1121 h 1135"/>
                <a:gd name="T30" fmla="*/ 7 w 323"/>
                <a:gd name="T31" fmla="*/ 1110 h 1135"/>
                <a:gd name="T32" fmla="*/ 5 w 323"/>
                <a:gd name="T33" fmla="*/ 1088 h 1135"/>
                <a:gd name="T34" fmla="*/ 6 w 323"/>
                <a:gd name="T35" fmla="*/ 965 h 1135"/>
                <a:gd name="T36" fmla="*/ 17 w 323"/>
                <a:gd name="T37" fmla="*/ 886 h 1135"/>
                <a:gd name="T38" fmla="*/ 14 w 323"/>
                <a:gd name="T39" fmla="*/ 805 h 1135"/>
                <a:gd name="T40" fmla="*/ 5 w 323"/>
                <a:gd name="T41" fmla="*/ 655 h 1135"/>
                <a:gd name="T42" fmla="*/ 11 w 323"/>
                <a:gd name="T43" fmla="*/ 467 h 1135"/>
                <a:gd name="T44" fmla="*/ 53 w 323"/>
                <a:gd name="T45" fmla="*/ 331 h 1135"/>
                <a:gd name="T46" fmla="*/ 78 w 323"/>
                <a:gd name="T47" fmla="*/ 203 h 1135"/>
                <a:gd name="T48" fmla="*/ 76 w 323"/>
                <a:gd name="T49" fmla="*/ 136 h 1135"/>
                <a:gd name="T50" fmla="*/ 80 w 323"/>
                <a:gd name="T51" fmla="*/ 117 h 1135"/>
                <a:gd name="T52" fmla="*/ 89 w 323"/>
                <a:gd name="T53" fmla="*/ 105 h 1135"/>
                <a:gd name="T54" fmla="*/ 76 w 323"/>
                <a:gd name="T55" fmla="*/ 102 h 1135"/>
                <a:gd name="T56" fmla="*/ 71 w 323"/>
                <a:gd name="T57" fmla="*/ 95 h 1135"/>
                <a:gd name="T58" fmla="*/ 71 w 323"/>
                <a:gd name="T59" fmla="*/ 78 h 1135"/>
                <a:gd name="T60" fmla="*/ 74 w 323"/>
                <a:gd name="T61" fmla="*/ 74 h 1135"/>
                <a:gd name="T62" fmla="*/ 76 w 323"/>
                <a:gd name="T63" fmla="*/ 68 h 1135"/>
                <a:gd name="T64" fmla="*/ 73 w 323"/>
                <a:gd name="T65" fmla="*/ 64 h 1135"/>
                <a:gd name="T66" fmla="*/ 74 w 323"/>
                <a:gd name="T67" fmla="*/ 58 h 1135"/>
                <a:gd name="T68" fmla="*/ 78 w 323"/>
                <a:gd name="T69" fmla="*/ 54 h 1135"/>
                <a:gd name="T70" fmla="*/ 76 w 323"/>
                <a:gd name="T71" fmla="*/ 49 h 1135"/>
                <a:gd name="T72" fmla="*/ 73 w 323"/>
                <a:gd name="T73" fmla="*/ 39 h 1135"/>
                <a:gd name="T74" fmla="*/ 73 w 323"/>
                <a:gd name="T75" fmla="*/ 25 h 1135"/>
                <a:gd name="T76" fmla="*/ 77 w 323"/>
                <a:gd name="T77" fmla="*/ 17 h 1135"/>
                <a:gd name="T78" fmla="*/ 81 w 323"/>
                <a:gd name="T79" fmla="*/ 8 h 1135"/>
                <a:gd name="T80" fmla="*/ 93 w 323"/>
                <a:gd name="T81" fmla="*/ 3 h 1135"/>
                <a:gd name="T82" fmla="*/ 160 w 323"/>
                <a:gd name="T83" fmla="*/ 0 h 1135"/>
                <a:gd name="T84" fmla="*/ 229 w 323"/>
                <a:gd name="T85" fmla="*/ 3 h 1135"/>
                <a:gd name="T86" fmla="*/ 241 w 323"/>
                <a:gd name="T87" fmla="*/ 10 h 1135"/>
                <a:gd name="T88" fmla="*/ 241 w 323"/>
                <a:gd name="T89" fmla="*/ 17 h 1135"/>
                <a:gd name="T90" fmla="*/ 245 w 323"/>
                <a:gd name="T91" fmla="*/ 23 h 1135"/>
                <a:gd name="T92" fmla="*/ 246 w 323"/>
                <a:gd name="T93" fmla="*/ 32 h 1135"/>
                <a:gd name="T94" fmla="*/ 246 w 323"/>
                <a:gd name="T95" fmla="*/ 44 h 1135"/>
                <a:gd name="T96" fmla="*/ 247 w 323"/>
                <a:gd name="T97" fmla="*/ 53 h 1135"/>
                <a:gd name="T98" fmla="*/ 243 w 323"/>
                <a:gd name="T99" fmla="*/ 58 h 1135"/>
                <a:gd name="T100" fmla="*/ 240 w 323"/>
                <a:gd name="T101" fmla="*/ 63 h 1135"/>
                <a:gd name="T102" fmla="*/ 243 w 323"/>
                <a:gd name="T103" fmla="*/ 67 h 1135"/>
                <a:gd name="T104" fmla="*/ 247 w 323"/>
                <a:gd name="T105" fmla="*/ 71 h 1135"/>
                <a:gd name="T106" fmla="*/ 250 w 323"/>
                <a:gd name="T107" fmla="*/ 76 h 1135"/>
                <a:gd name="T108" fmla="*/ 249 w 323"/>
                <a:gd name="T109" fmla="*/ 84 h 1135"/>
                <a:gd name="T110" fmla="*/ 249 w 323"/>
                <a:gd name="T111" fmla="*/ 90 h 1135"/>
                <a:gd name="T112" fmla="*/ 248 w 323"/>
                <a:gd name="T113" fmla="*/ 96 h 1135"/>
                <a:gd name="T114" fmla="*/ 241 w 323"/>
                <a:gd name="T115" fmla="*/ 102 h 1135"/>
                <a:gd name="T116" fmla="*/ 230 w 323"/>
                <a:gd name="T117" fmla="*/ 104 h 1135"/>
                <a:gd name="T118" fmla="*/ 236 w 323"/>
                <a:gd name="T119" fmla="*/ 114 h 1135"/>
                <a:gd name="T120" fmla="*/ 242 w 323"/>
                <a:gd name="T121" fmla="*/ 124 h 1135"/>
                <a:gd name="T122" fmla="*/ 243 w 323"/>
                <a:gd name="T123" fmla="*/ 139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1135">
                  <a:moveTo>
                    <a:pt x="243" y="139"/>
                  </a:moveTo>
                  <a:cubicBezTo>
                    <a:pt x="241" y="154"/>
                    <a:pt x="239" y="162"/>
                    <a:pt x="241" y="191"/>
                  </a:cubicBezTo>
                  <a:cubicBezTo>
                    <a:pt x="244" y="220"/>
                    <a:pt x="248" y="263"/>
                    <a:pt x="258" y="297"/>
                  </a:cubicBezTo>
                  <a:cubicBezTo>
                    <a:pt x="268" y="331"/>
                    <a:pt x="291" y="387"/>
                    <a:pt x="301" y="419"/>
                  </a:cubicBezTo>
                  <a:cubicBezTo>
                    <a:pt x="311" y="451"/>
                    <a:pt x="320" y="490"/>
                    <a:pt x="320" y="553"/>
                  </a:cubicBezTo>
                  <a:cubicBezTo>
                    <a:pt x="320" y="616"/>
                    <a:pt x="321" y="666"/>
                    <a:pt x="317" y="739"/>
                  </a:cubicBezTo>
                  <a:cubicBezTo>
                    <a:pt x="313" y="813"/>
                    <a:pt x="307" y="842"/>
                    <a:pt x="309" y="868"/>
                  </a:cubicBezTo>
                  <a:cubicBezTo>
                    <a:pt x="311" y="894"/>
                    <a:pt x="314" y="909"/>
                    <a:pt x="318" y="930"/>
                  </a:cubicBezTo>
                  <a:cubicBezTo>
                    <a:pt x="323" y="950"/>
                    <a:pt x="322" y="965"/>
                    <a:pt x="322" y="997"/>
                  </a:cubicBezTo>
                  <a:cubicBezTo>
                    <a:pt x="323" y="1030"/>
                    <a:pt x="323" y="1088"/>
                    <a:pt x="323" y="1099"/>
                  </a:cubicBezTo>
                  <a:cubicBezTo>
                    <a:pt x="323" y="1110"/>
                    <a:pt x="322" y="1114"/>
                    <a:pt x="315" y="1118"/>
                  </a:cubicBezTo>
                  <a:cubicBezTo>
                    <a:pt x="312" y="1121"/>
                    <a:pt x="305" y="1127"/>
                    <a:pt x="279" y="1129"/>
                  </a:cubicBezTo>
                  <a:cubicBezTo>
                    <a:pt x="252" y="1132"/>
                    <a:pt x="224" y="1135"/>
                    <a:pt x="162" y="1135"/>
                  </a:cubicBezTo>
                  <a:cubicBezTo>
                    <a:pt x="99" y="1135"/>
                    <a:pt x="81" y="1133"/>
                    <a:pt x="60" y="1131"/>
                  </a:cubicBezTo>
                  <a:cubicBezTo>
                    <a:pt x="36" y="1128"/>
                    <a:pt x="23" y="1126"/>
                    <a:pt x="16" y="1121"/>
                  </a:cubicBezTo>
                  <a:cubicBezTo>
                    <a:pt x="9" y="1117"/>
                    <a:pt x="8" y="1116"/>
                    <a:pt x="7" y="1110"/>
                  </a:cubicBezTo>
                  <a:cubicBezTo>
                    <a:pt x="5" y="1102"/>
                    <a:pt x="5" y="1099"/>
                    <a:pt x="5" y="1088"/>
                  </a:cubicBezTo>
                  <a:cubicBezTo>
                    <a:pt x="6" y="1078"/>
                    <a:pt x="5" y="988"/>
                    <a:pt x="6" y="965"/>
                  </a:cubicBezTo>
                  <a:cubicBezTo>
                    <a:pt x="7" y="934"/>
                    <a:pt x="15" y="916"/>
                    <a:pt x="17" y="886"/>
                  </a:cubicBezTo>
                  <a:cubicBezTo>
                    <a:pt x="18" y="857"/>
                    <a:pt x="18" y="849"/>
                    <a:pt x="14" y="805"/>
                  </a:cubicBezTo>
                  <a:cubicBezTo>
                    <a:pt x="10" y="761"/>
                    <a:pt x="7" y="711"/>
                    <a:pt x="5" y="655"/>
                  </a:cubicBezTo>
                  <a:cubicBezTo>
                    <a:pt x="3" y="598"/>
                    <a:pt x="0" y="522"/>
                    <a:pt x="11" y="467"/>
                  </a:cubicBezTo>
                  <a:cubicBezTo>
                    <a:pt x="21" y="411"/>
                    <a:pt x="41" y="368"/>
                    <a:pt x="53" y="331"/>
                  </a:cubicBezTo>
                  <a:cubicBezTo>
                    <a:pt x="64" y="293"/>
                    <a:pt x="75" y="250"/>
                    <a:pt x="78" y="203"/>
                  </a:cubicBezTo>
                  <a:cubicBezTo>
                    <a:pt x="80" y="155"/>
                    <a:pt x="77" y="141"/>
                    <a:pt x="76" y="136"/>
                  </a:cubicBezTo>
                  <a:cubicBezTo>
                    <a:pt x="75" y="131"/>
                    <a:pt x="77" y="122"/>
                    <a:pt x="80" y="117"/>
                  </a:cubicBezTo>
                  <a:cubicBezTo>
                    <a:pt x="83" y="112"/>
                    <a:pt x="88" y="109"/>
                    <a:pt x="89" y="105"/>
                  </a:cubicBezTo>
                  <a:cubicBezTo>
                    <a:pt x="86" y="104"/>
                    <a:pt x="79" y="103"/>
                    <a:pt x="76" y="102"/>
                  </a:cubicBezTo>
                  <a:cubicBezTo>
                    <a:pt x="73" y="101"/>
                    <a:pt x="71" y="101"/>
                    <a:pt x="71" y="95"/>
                  </a:cubicBezTo>
                  <a:cubicBezTo>
                    <a:pt x="70" y="89"/>
                    <a:pt x="70" y="80"/>
                    <a:pt x="71" y="78"/>
                  </a:cubicBezTo>
                  <a:cubicBezTo>
                    <a:pt x="71" y="75"/>
                    <a:pt x="72" y="75"/>
                    <a:pt x="74" y="74"/>
                  </a:cubicBezTo>
                  <a:cubicBezTo>
                    <a:pt x="76" y="73"/>
                    <a:pt x="76" y="70"/>
                    <a:pt x="76" y="68"/>
                  </a:cubicBezTo>
                  <a:cubicBezTo>
                    <a:pt x="75" y="66"/>
                    <a:pt x="73" y="65"/>
                    <a:pt x="73" y="64"/>
                  </a:cubicBezTo>
                  <a:cubicBezTo>
                    <a:pt x="73" y="63"/>
                    <a:pt x="73" y="59"/>
                    <a:pt x="74" y="58"/>
                  </a:cubicBezTo>
                  <a:cubicBezTo>
                    <a:pt x="76" y="57"/>
                    <a:pt x="77" y="57"/>
                    <a:pt x="78" y="54"/>
                  </a:cubicBezTo>
                  <a:cubicBezTo>
                    <a:pt x="79" y="52"/>
                    <a:pt x="78" y="51"/>
                    <a:pt x="76" y="49"/>
                  </a:cubicBezTo>
                  <a:cubicBezTo>
                    <a:pt x="74" y="47"/>
                    <a:pt x="73" y="45"/>
                    <a:pt x="73" y="39"/>
                  </a:cubicBezTo>
                  <a:cubicBezTo>
                    <a:pt x="73" y="32"/>
                    <a:pt x="73" y="28"/>
                    <a:pt x="73" y="25"/>
                  </a:cubicBezTo>
                  <a:cubicBezTo>
                    <a:pt x="74" y="23"/>
                    <a:pt x="77" y="19"/>
                    <a:pt x="77" y="17"/>
                  </a:cubicBezTo>
                  <a:cubicBezTo>
                    <a:pt x="78" y="15"/>
                    <a:pt x="79" y="9"/>
                    <a:pt x="81" y="8"/>
                  </a:cubicBezTo>
                  <a:cubicBezTo>
                    <a:pt x="82" y="6"/>
                    <a:pt x="86" y="4"/>
                    <a:pt x="93" y="3"/>
                  </a:cubicBezTo>
                  <a:cubicBezTo>
                    <a:pt x="100" y="2"/>
                    <a:pt x="118" y="0"/>
                    <a:pt x="160" y="0"/>
                  </a:cubicBezTo>
                  <a:cubicBezTo>
                    <a:pt x="191" y="0"/>
                    <a:pt x="220" y="1"/>
                    <a:pt x="229" y="3"/>
                  </a:cubicBezTo>
                  <a:cubicBezTo>
                    <a:pt x="237" y="5"/>
                    <a:pt x="240" y="8"/>
                    <a:pt x="241" y="10"/>
                  </a:cubicBezTo>
                  <a:cubicBezTo>
                    <a:pt x="241" y="13"/>
                    <a:pt x="241" y="16"/>
                    <a:pt x="241" y="17"/>
                  </a:cubicBezTo>
                  <a:cubicBezTo>
                    <a:pt x="242" y="19"/>
                    <a:pt x="244" y="21"/>
                    <a:pt x="245" y="23"/>
                  </a:cubicBezTo>
                  <a:cubicBezTo>
                    <a:pt x="246" y="25"/>
                    <a:pt x="247" y="28"/>
                    <a:pt x="246" y="32"/>
                  </a:cubicBezTo>
                  <a:cubicBezTo>
                    <a:pt x="246" y="35"/>
                    <a:pt x="245" y="41"/>
                    <a:pt x="246" y="44"/>
                  </a:cubicBezTo>
                  <a:cubicBezTo>
                    <a:pt x="246" y="47"/>
                    <a:pt x="247" y="52"/>
                    <a:pt x="247" y="53"/>
                  </a:cubicBezTo>
                  <a:cubicBezTo>
                    <a:pt x="246" y="55"/>
                    <a:pt x="244" y="57"/>
                    <a:pt x="243" y="58"/>
                  </a:cubicBezTo>
                  <a:cubicBezTo>
                    <a:pt x="241" y="59"/>
                    <a:pt x="240" y="62"/>
                    <a:pt x="240" y="63"/>
                  </a:cubicBezTo>
                  <a:cubicBezTo>
                    <a:pt x="241" y="65"/>
                    <a:pt x="241" y="66"/>
                    <a:pt x="243" y="67"/>
                  </a:cubicBezTo>
                  <a:cubicBezTo>
                    <a:pt x="245" y="68"/>
                    <a:pt x="246" y="69"/>
                    <a:pt x="247" y="71"/>
                  </a:cubicBezTo>
                  <a:cubicBezTo>
                    <a:pt x="248" y="72"/>
                    <a:pt x="250" y="74"/>
                    <a:pt x="250" y="76"/>
                  </a:cubicBezTo>
                  <a:cubicBezTo>
                    <a:pt x="250" y="78"/>
                    <a:pt x="249" y="81"/>
                    <a:pt x="249" y="84"/>
                  </a:cubicBezTo>
                  <a:cubicBezTo>
                    <a:pt x="249" y="87"/>
                    <a:pt x="249" y="89"/>
                    <a:pt x="249" y="90"/>
                  </a:cubicBezTo>
                  <a:cubicBezTo>
                    <a:pt x="248" y="92"/>
                    <a:pt x="248" y="94"/>
                    <a:pt x="248" y="96"/>
                  </a:cubicBezTo>
                  <a:cubicBezTo>
                    <a:pt x="248" y="98"/>
                    <a:pt x="247" y="101"/>
                    <a:pt x="241" y="102"/>
                  </a:cubicBezTo>
                  <a:cubicBezTo>
                    <a:pt x="234" y="104"/>
                    <a:pt x="230" y="104"/>
                    <a:pt x="230" y="104"/>
                  </a:cubicBezTo>
                  <a:cubicBezTo>
                    <a:pt x="231" y="107"/>
                    <a:pt x="234" y="112"/>
                    <a:pt x="236" y="114"/>
                  </a:cubicBezTo>
                  <a:cubicBezTo>
                    <a:pt x="238" y="117"/>
                    <a:pt x="242" y="122"/>
                    <a:pt x="242" y="124"/>
                  </a:cubicBezTo>
                  <a:cubicBezTo>
                    <a:pt x="243" y="127"/>
                    <a:pt x="243" y="132"/>
                    <a:pt x="243" y="13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8"/>
            <p:cNvSpPr>
              <a:spLocks/>
            </p:cNvSpPr>
            <p:nvPr userDrawn="1"/>
          </p:nvSpPr>
          <p:spPr bwMode="auto">
            <a:xfrm>
              <a:off x="-2961858" y="-2669758"/>
              <a:ext cx="635000" cy="1957388"/>
            </a:xfrm>
            <a:custGeom>
              <a:avLst/>
              <a:gdLst>
                <a:gd name="T0" fmla="*/ 48 w 297"/>
                <a:gd name="T1" fmla="*/ 99 h 913"/>
                <a:gd name="T2" fmla="*/ 48 w 297"/>
                <a:gd name="T3" fmla="*/ 136 h 913"/>
                <a:gd name="T4" fmla="*/ 48 w 297"/>
                <a:gd name="T5" fmla="*/ 146 h 913"/>
                <a:gd name="T6" fmla="*/ 52 w 297"/>
                <a:gd name="T7" fmla="*/ 197 h 913"/>
                <a:gd name="T8" fmla="*/ 11 w 297"/>
                <a:gd name="T9" fmla="*/ 275 h 913"/>
                <a:gd name="T10" fmla="*/ 0 w 297"/>
                <a:gd name="T11" fmla="*/ 341 h 913"/>
                <a:gd name="T12" fmla="*/ 21 w 297"/>
                <a:gd name="T13" fmla="*/ 468 h 913"/>
                <a:gd name="T14" fmla="*/ 41 w 297"/>
                <a:gd name="T15" fmla="*/ 535 h 913"/>
                <a:gd name="T16" fmla="*/ 15 w 297"/>
                <a:gd name="T17" fmla="*/ 640 h 913"/>
                <a:gd name="T18" fmla="*/ 0 w 297"/>
                <a:gd name="T19" fmla="*/ 800 h 913"/>
                <a:gd name="T20" fmla="*/ 21 w 297"/>
                <a:gd name="T21" fmla="*/ 886 h 913"/>
                <a:gd name="T22" fmla="*/ 36 w 297"/>
                <a:gd name="T23" fmla="*/ 897 h 913"/>
                <a:gd name="T24" fmla="*/ 151 w 297"/>
                <a:gd name="T25" fmla="*/ 913 h 913"/>
                <a:gd name="T26" fmla="*/ 267 w 297"/>
                <a:gd name="T27" fmla="*/ 894 h 913"/>
                <a:gd name="T28" fmla="*/ 278 w 297"/>
                <a:gd name="T29" fmla="*/ 881 h 913"/>
                <a:gd name="T30" fmla="*/ 297 w 297"/>
                <a:gd name="T31" fmla="*/ 808 h 913"/>
                <a:gd name="T32" fmla="*/ 287 w 297"/>
                <a:gd name="T33" fmla="*/ 665 h 913"/>
                <a:gd name="T34" fmla="*/ 263 w 297"/>
                <a:gd name="T35" fmla="*/ 571 h 913"/>
                <a:gd name="T36" fmla="*/ 256 w 297"/>
                <a:gd name="T37" fmla="*/ 535 h 913"/>
                <a:gd name="T38" fmla="*/ 272 w 297"/>
                <a:gd name="T39" fmla="*/ 479 h 913"/>
                <a:gd name="T40" fmla="*/ 296 w 297"/>
                <a:gd name="T41" fmla="*/ 366 h 913"/>
                <a:gd name="T42" fmla="*/ 248 w 297"/>
                <a:gd name="T43" fmla="*/ 202 h 913"/>
                <a:gd name="T44" fmla="*/ 236 w 297"/>
                <a:gd name="T45" fmla="*/ 174 h 913"/>
                <a:gd name="T46" fmla="*/ 249 w 297"/>
                <a:gd name="T47" fmla="*/ 146 h 913"/>
                <a:gd name="T48" fmla="*/ 249 w 297"/>
                <a:gd name="T49" fmla="*/ 136 h 913"/>
                <a:gd name="T50" fmla="*/ 249 w 297"/>
                <a:gd name="T51" fmla="*/ 99 h 913"/>
                <a:gd name="T52" fmla="*/ 249 w 297"/>
                <a:gd name="T53" fmla="*/ 35 h 913"/>
                <a:gd name="T54" fmla="*/ 242 w 297"/>
                <a:gd name="T55" fmla="*/ 19 h 913"/>
                <a:gd name="T56" fmla="*/ 153 w 297"/>
                <a:gd name="T57" fmla="*/ 0 h 913"/>
                <a:gd name="T58" fmla="*/ 55 w 297"/>
                <a:gd name="T59" fmla="*/ 18 h 913"/>
                <a:gd name="T60" fmla="*/ 48 w 297"/>
                <a:gd name="T61" fmla="*/ 35 h 913"/>
                <a:gd name="T62" fmla="*/ 48 w 297"/>
                <a:gd name="T63" fmla="*/ 9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913">
                  <a:moveTo>
                    <a:pt x="48" y="99"/>
                  </a:moveTo>
                  <a:cubicBezTo>
                    <a:pt x="48" y="99"/>
                    <a:pt x="65" y="120"/>
                    <a:pt x="48" y="13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6"/>
                    <a:pt x="74" y="168"/>
                    <a:pt x="52" y="197"/>
                  </a:cubicBezTo>
                  <a:cubicBezTo>
                    <a:pt x="47" y="205"/>
                    <a:pt x="25" y="233"/>
                    <a:pt x="11" y="275"/>
                  </a:cubicBezTo>
                  <a:cubicBezTo>
                    <a:pt x="9" y="282"/>
                    <a:pt x="0" y="321"/>
                    <a:pt x="0" y="341"/>
                  </a:cubicBezTo>
                  <a:cubicBezTo>
                    <a:pt x="0" y="416"/>
                    <a:pt x="18" y="460"/>
                    <a:pt x="21" y="468"/>
                  </a:cubicBezTo>
                  <a:cubicBezTo>
                    <a:pt x="24" y="476"/>
                    <a:pt x="41" y="514"/>
                    <a:pt x="41" y="535"/>
                  </a:cubicBezTo>
                  <a:cubicBezTo>
                    <a:pt x="41" y="561"/>
                    <a:pt x="23" y="605"/>
                    <a:pt x="15" y="640"/>
                  </a:cubicBezTo>
                  <a:cubicBezTo>
                    <a:pt x="13" y="647"/>
                    <a:pt x="0" y="717"/>
                    <a:pt x="0" y="800"/>
                  </a:cubicBezTo>
                  <a:cubicBezTo>
                    <a:pt x="0" y="839"/>
                    <a:pt x="18" y="882"/>
                    <a:pt x="21" y="886"/>
                  </a:cubicBezTo>
                  <a:cubicBezTo>
                    <a:pt x="24" y="890"/>
                    <a:pt x="29" y="895"/>
                    <a:pt x="36" y="897"/>
                  </a:cubicBezTo>
                  <a:cubicBezTo>
                    <a:pt x="43" y="900"/>
                    <a:pt x="74" y="913"/>
                    <a:pt x="151" y="913"/>
                  </a:cubicBezTo>
                  <a:cubicBezTo>
                    <a:pt x="232" y="913"/>
                    <a:pt x="264" y="896"/>
                    <a:pt x="267" y="894"/>
                  </a:cubicBezTo>
                  <a:cubicBezTo>
                    <a:pt x="271" y="892"/>
                    <a:pt x="275" y="889"/>
                    <a:pt x="278" y="881"/>
                  </a:cubicBezTo>
                  <a:cubicBezTo>
                    <a:pt x="282" y="872"/>
                    <a:pt x="297" y="835"/>
                    <a:pt x="297" y="808"/>
                  </a:cubicBezTo>
                  <a:cubicBezTo>
                    <a:pt x="297" y="732"/>
                    <a:pt x="289" y="677"/>
                    <a:pt x="287" y="665"/>
                  </a:cubicBezTo>
                  <a:cubicBezTo>
                    <a:pt x="280" y="624"/>
                    <a:pt x="265" y="580"/>
                    <a:pt x="263" y="571"/>
                  </a:cubicBezTo>
                  <a:cubicBezTo>
                    <a:pt x="260" y="563"/>
                    <a:pt x="256" y="541"/>
                    <a:pt x="256" y="535"/>
                  </a:cubicBezTo>
                  <a:cubicBezTo>
                    <a:pt x="256" y="519"/>
                    <a:pt x="268" y="487"/>
                    <a:pt x="272" y="479"/>
                  </a:cubicBezTo>
                  <a:cubicBezTo>
                    <a:pt x="275" y="471"/>
                    <a:pt x="296" y="425"/>
                    <a:pt x="296" y="366"/>
                  </a:cubicBezTo>
                  <a:cubicBezTo>
                    <a:pt x="296" y="258"/>
                    <a:pt x="252" y="208"/>
                    <a:pt x="248" y="202"/>
                  </a:cubicBezTo>
                  <a:cubicBezTo>
                    <a:pt x="244" y="195"/>
                    <a:pt x="236" y="185"/>
                    <a:pt x="236" y="174"/>
                  </a:cubicBezTo>
                  <a:cubicBezTo>
                    <a:pt x="236" y="162"/>
                    <a:pt x="246" y="149"/>
                    <a:pt x="249" y="14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49" y="136"/>
                    <a:pt x="232" y="120"/>
                    <a:pt x="249" y="99"/>
                  </a:cubicBezTo>
                  <a:cubicBezTo>
                    <a:pt x="249" y="99"/>
                    <a:pt x="249" y="41"/>
                    <a:pt x="249" y="35"/>
                  </a:cubicBezTo>
                  <a:cubicBezTo>
                    <a:pt x="249" y="30"/>
                    <a:pt x="248" y="23"/>
                    <a:pt x="242" y="19"/>
                  </a:cubicBezTo>
                  <a:cubicBezTo>
                    <a:pt x="237" y="15"/>
                    <a:pt x="219" y="0"/>
                    <a:pt x="153" y="0"/>
                  </a:cubicBezTo>
                  <a:cubicBezTo>
                    <a:pt x="81" y="0"/>
                    <a:pt x="58" y="14"/>
                    <a:pt x="55" y="18"/>
                  </a:cubicBezTo>
                  <a:cubicBezTo>
                    <a:pt x="52" y="21"/>
                    <a:pt x="48" y="25"/>
                    <a:pt x="48" y="35"/>
                  </a:cubicBezTo>
                  <a:cubicBezTo>
                    <a:pt x="48" y="44"/>
                    <a:pt x="48" y="99"/>
                    <a:pt x="48" y="99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 userDrawn="1"/>
          </p:nvSpPr>
          <p:spPr bwMode="auto">
            <a:xfrm>
              <a:off x="6272630" y="-3172995"/>
              <a:ext cx="854075" cy="2460625"/>
            </a:xfrm>
            <a:custGeom>
              <a:avLst/>
              <a:gdLst>
                <a:gd name="T0" fmla="*/ 397 w 399"/>
                <a:gd name="T1" fmla="*/ 1025 h 1148"/>
                <a:gd name="T2" fmla="*/ 377 w 399"/>
                <a:gd name="T3" fmla="*/ 991 h 1148"/>
                <a:gd name="T4" fmla="*/ 391 w 399"/>
                <a:gd name="T5" fmla="*/ 970 h 1148"/>
                <a:gd name="T6" fmla="*/ 392 w 399"/>
                <a:gd name="T7" fmla="*/ 920 h 1148"/>
                <a:gd name="T8" fmla="*/ 391 w 399"/>
                <a:gd name="T9" fmla="*/ 878 h 1148"/>
                <a:gd name="T10" fmla="*/ 391 w 399"/>
                <a:gd name="T11" fmla="*/ 803 h 1148"/>
                <a:gd name="T12" fmla="*/ 390 w 399"/>
                <a:gd name="T13" fmla="*/ 756 h 1148"/>
                <a:gd name="T14" fmla="*/ 391 w 399"/>
                <a:gd name="T15" fmla="*/ 712 h 1148"/>
                <a:gd name="T16" fmla="*/ 390 w 399"/>
                <a:gd name="T17" fmla="*/ 668 h 1148"/>
                <a:gd name="T18" fmla="*/ 390 w 399"/>
                <a:gd name="T19" fmla="*/ 629 h 1148"/>
                <a:gd name="T20" fmla="*/ 390 w 399"/>
                <a:gd name="T21" fmla="*/ 598 h 1148"/>
                <a:gd name="T22" fmla="*/ 390 w 399"/>
                <a:gd name="T23" fmla="*/ 552 h 1148"/>
                <a:gd name="T24" fmla="*/ 384 w 399"/>
                <a:gd name="T25" fmla="*/ 518 h 1148"/>
                <a:gd name="T26" fmla="*/ 372 w 399"/>
                <a:gd name="T27" fmla="*/ 489 h 1148"/>
                <a:gd name="T28" fmla="*/ 392 w 399"/>
                <a:gd name="T29" fmla="*/ 461 h 1148"/>
                <a:gd name="T30" fmla="*/ 396 w 399"/>
                <a:gd name="T31" fmla="*/ 427 h 1148"/>
                <a:gd name="T32" fmla="*/ 396 w 399"/>
                <a:gd name="T33" fmla="*/ 387 h 1148"/>
                <a:gd name="T34" fmla="*/ 391 w 399"/>
                <a:gd name="T35" fmla="*/ 351 h 1148"/>
                <a:gd name="T36" fmla="*/ 382 w 399"/>
                <a:gd name="T37" fmla="*/ 315 h 1148"/>
                <a:gd name="T38" fmla="*/ 376 w 399"/>
                <a:gd name="T39" fmla="*/ 288 h 1148"/>
                <a:gd name="T40" fmla="*/ 348 w 399"/>
                <a:gd name="T41" fmla="*/ 233 h 1148"/>
                <a:gd name="T42" fmla="*/ 329 w 399"/>
                <a:gd name="T43" fmla="*/ 204 h 1148"/>
                <a:gd name="T44" fmla="*/ 295 w 399"/>
                <a:gd name="T45" fmla="*/ 159 h 1148"/>
                <a:gd name="T46" fmla="*/ 308 w 399"/>
                <a:gd name="T47" fmla="*/ 125 h 1148"/>
                <a:gd name="T48" fmla="*/ 309 w 399"/>
                <a:gd name="T49" fmla="*/ 83 h 1148"/>
                <a:gd name="T50" fmla="*/ 300 w 399"/>
                <a:gd name="T51" fmla="*/ 22 h 1148"/>
                <a:gd name="T52" fmla="*/ 269 w 399"/>
                <a:gd name="T53" fmla="*/ 8 h 1148"/>
                <a:gd name="T54" fmla="*/ 231 w 399"/>
                <a:gd name="T55" fmla="*/ 3 h 1148"/>
                <a:gd name="T56" fmla="*/ 191 w 399"/>
                <a:gd name="T57" fmla="*/ 1 h 1148"/>
                <a:gd name="T58" fmla="*/ 154 w 399"/>
                <a:gd name="T59" fmla="*/ 4 h 1148"/>
                <a:gd name="T60" fmla="*/ 122 w 399"/>
                <a:gd name="T61" fmla="*/ 9 h 1148"/>
                <a:gd name="T62" fmla="*/ 101 w 399"/>
                <a:gd name="T63" fmla="*/ 17 h 1148"/>
                <a:gd name="T64" fmla="*/ 86 w 399"/>
                <a:gd name="T65" fmla="*/ 40 h 1148"/>
                <a:gd name="T66" fmla="*/ 80 w 399"/>
                <a:gd name="T67" fmla="*/ 94 h 1148"/>
                <a:gd name="T68" fmla="*/ 82 w 399"/>
                <a:gd name="T69" fmla="*/ 140 h 1148"/>
                <a:gd name="T70" fmla="*/ 91 w 399"/>
                <a:gd name="T71" fmla="*/ 171 h 1148"/>
                <a:gd name="T72" fmla="*/ 69 w 399"/>
                <a:gd name="T73" fmla="*/ 200 h 1148"/>
                <a:gd name="T74" fmla="*/ 50 w 399"/>
                <a:gd name="T75" fmla="*/ 226 h 1148"/>
                <a:gd name="T76" fmla="*/ 31 w 399"/>
                <a:gd name="T77" fmla="*/ 264 h 1148"/>
                <a:gd name="T78" fmla="*/ 17 w 399"/>
                <a:gd name="T79" fmla="*/ 298 h 1148"/>
                <a:gd name="T80" fmla="*/ 7 w 399"/>
                <a:gd name="T81" fmla="*/ 339 h 1148"/>
                <a:gd name="T82" fmla="*/ 3 w 399"/>
                <a:gd name="T83" fmla="*/ 377 h 1148"/>
                <a:gd name="T84" fmla="*/ 1 w 399"/>
                <a:gd name="T85" fmla="*/ 412 h 1148"/>
                <a:gd name="T86" fmla="*/ 4 w 399"/>
                <a:gd name="T87" fmla="*/ 458 h 1148"/>
                <a:gd name="T88" fmla="*/ 33 w 399"/>
                <a:gd name="T89" fmla="*/ 498 h 1148"/>
                <a:gd name="T90" fmla="*/ 6 w 399"/>
                <a:gd name="T91" fmla="*/ 525 h 1148"/>
                <a:gd name="T92" fmla="*/ 7 w 399"/>
                <a:gd name="T93" fmla="*/ 573 h 1148"/>
                <a:gd name="T94" fmla="*/ 7 w 399"/>
                <a:gd name="T95" fmla="*/ 615 h 1148"/>
                <a:gd name="T96" fmla="*/ 7 w 399"/>
                <a:gd name="T97" fmla="*/ 660 h 1148"/>
                <a:gd name="T98" fmla="*/ 6 w 399"/>
                <a:gd name="T99" fmla="*/ 723 h 1148"/>
                <a:gd name="T100" fmla="*/ 7 w 399"/>
                <a:gd name="T101" fmla="*/ 781 h 1148"/>
                <a:gd name="T102" fmla="*/ 7 w 399"/>
                <a:gd name="T103" fmla="*/ 826 h 1148"/>
                <a:gd name="T104" fmla="*/ 7 w 399"/>
                <a:gd name="T105" fmla="*/ 878 h 1148"/>
                <a:gd name="T106" fmla="*/ 7 w 399"/>
                <a:gd name="T107" fmla="*/ 929 h 1148"/>
                <a:gd name="T108" fmla="*/ 7 w 399"/>
                <a:gd name="T109" fmla="*/ 969 h 1148"/>
                <a:gd name="T110" fmla="*/ 2 w 399"/>
                <a:gd name="T111" fmla="*/ 1027 h 1148"/>
                <a:gd name="T112" fmla="*/ 3 w 399"/>
                <a:gd name="T113" fmla="*/ 1074 h 1148"/>
                <a:gd name="T114" fmla="*/ 5 w 399"/>
                <a:gd name="T115" fmla="*/ 1116 h 1148"/>
                <a:gd name="T116" fmla="*/ 137 w 399"/>
                <a:gd name="T117" fmla="*/ 1146 h 1148"/>
                <a:gd name="T118" fmla="*/ 261 w 399"/>
                <a:gd name="T119" fmla="*/ 1146 h 1148"/>
                <a:gd name="T120" fmla="*/ 390 w 399"/>
                <a:gd name="T121" fmla="*/ 1120 h 1148"/>
                <a:gd name="T122" fmla="*/ 395 w 399"/>
                <a:gd name="T123" fmla="*/ 107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9" h="1148">
                  <a:moveTo>
                    <a:pt x="396" y="1062"/>
                  </a:moveTo>
                  <a:cubicBezTo>
                    <a:pt x="396" y="1060"/>
                    <a:pt x="396" y="1060"/>
                    <a:pt x="396" y="1060"/>
                  </a:cubicBezTo>
                  <a:cubicBezTo>
                    <a:pt x="396" y="1059"/>
                    <a:pt x="396" y="1059"/>
                    <a:pt x="395" y="1057"/>
                  </a:cubicBezTo>
                  <a:cubicBezTo>
                    <a:pt x="396" y="1057"/>
                    <a:pt x="396" y="1056"/>
                    <a:pt x="397" y="1056"/>
                  </a:cubicBezTo>
                  <a:cubicBezTo>
                    <a:pt x="397" y="1055"/>
                    <a:pt x="397" y="1055"/>
                    <a:pt x="397" y="1055"/>
                  </a:cubicBezTo>
                  <a:cubicBezTo>
                    <a:pt x="398" y="1052"/>
                    <a:pt x="398" y="1051"/>
                    <a:pt x="396" y="1049"/>
                  </a:cubicBezTo>
                  <a:cubicBezTo>
                    <a:pt x="396" y="1048"/>
                    <a:pt x="397" y="1046"/>
                    <a:pt x="397" y="1045"/>
                  </a:cubicBezTo>
                  <a:cubicBezTo>
                    <a:pt x="398" y="1043"/>
                    <a:pt x="397" y="1043"/>
                    <a:pt x="396" y="1042"/>
                  </a:cubicBezTo>
                  <a:cubicBezTo>
                    <a:pt x="396" y="1041"/>
                    <a:pt x="396" y="1040"/>
                    <a:pt x="396" y="1040"/>
                  </a:cubicBezTo>
                  <a:cubicBezTo>
                    <a:pt x="396" y="1039"/>
                    <a:pt x="397" y="1039"/>
                    <a:pt x="397" y="1038"/>
                  </a:cubicBezTo>
                  <a:cubicBezTo>
                    <a:pt x="398" y="1038"/>
                    <a:pt x="398" y="1038"/>
                    <a:pt x="398" y="1037"/>
                  </a:cubicBezTo>
                  <a:cubicBezTo>
                    <a:pt x="398" y="1037"/>
                    <a:pt x="398" y="1036"/>
                    <a:pt x="398" y="1035"/>
                  </a:cubicBezTo>
                  <a:cubicBezTo>
                    <a:pt x="398" y="1035"/>
                    <a:pt x="397" y="1035"/>
                    <a:pt x="397" y="1035"/>
                  </a:cubicBezTo>
                  <a:cubicBezTo>
                    <a:pt x="397" y="1033"/>
                    <a:pt x="398" y="1032"/>
                    <a:pt x="397" y="1031"/>
                  </a:cubicBezTo>
                  <a:cubicBezTo>
                    <a:pt x="397" y="1030"/>
                    <a:pt x="397" y="1029"/>
                    <a:pt x="397" y="1029"/>
                  </a:cubicBezTo>
                  <a:cubicBezTo>
                    <a:pt x="397" y="1028"/>
                    <a:pt x="398" y="1028"/>
                    <a:pt x="397" y="1027"/>
                  </a:cubicBezTo>
                  <a:cubicBezTo>
                    <a:pt x="397" y="1026"/>
                    <a:pt x="397" y="1026"/>
                    <a:pt x="397" y="1026"/>
                  </a:cubicBezTo>
                  <a:cubicBezTo>
                    <a:pt x="397" y="1025"/>
                    <a:pt x="397" y="1025"/>
                    <a:pt x="397" y="1025"/>
                  </a:cubicBezTo>
                  <a:cubicBezTo>
                    <a:pt x="397" y="1024"/>
                    <a:pt x="397" y="1024"/>
                    <a:pt x="396" y="1024"/>
                  </a:cubicBezTo>
                  <a:cubicBezTo>
                    <a:pt x="397" y="1023"/>
                    <a:pt x="397" y="1022"/>
                    <a:pt x="397" y="1022"/>
                  </a:cubicBezTo>
                  <a:cubicBezTo>
                    <a:pt x="396" y="1021"/>
                    <a:pt x="396" y="1021"/>
                    <a:pt x="396" y="1020"/>
                  </a:cubicBezTo>
                  <a:cubicBezTo>
                    <a:pt x="396" y="1020"/>
                    <a:pt x="396" y="1020"/>
                    <a:pt x="396" y="1020"/>
                  </a:cubicBezTo>
                  <a:cubicBezTo>
                    <a:pt x="396" y="1020"/>
                    <a:pt x="396" y="1019"/>
                    <a:pt x="396" y="1019"/>
                  </a:cubicBezTo>
                  <a:cubicBezTo>
                    <a:pt x="396" y="1018"/>
                    <a:pt x="396" y="1018"/>
                    <a:pt x="396" y="1018"/>
                  </a:cubicBezTo>
                  <a:cubicBezTo>
                    <a:pt x="396" y="1017"/>
                    <a:pt x="396" y="1016"/>
                    <a:pt x="395" y="1016"/>
                  </a:cubicBezTo>
                  <a:cubicBezTo>
                    <a:pt x="395" y="1014"/>
                    <a:pt x="396" y="1013"/>
                    <a:pt x="396" y="1012"/>
                  </a:cubicBezTo>
                  <a:cubicBezTo>
                    <a:pt x="397" y="1010"/>
                    <a:pt x="394" y="1008"/>
                    <a:pt x="393" y="1007"/>
                  </a:cubicBezTo>
                  <a:cubicBezTo>
                    <a:pt x="392" y="1007"/>
                    <a:pt x="392" y="1007"/>
                    <a:pt x="391" y="1007"/>
                  </a:cubicBezTo>
                  <a:cubicBezTo>
                    <a:pt x="391" y="1007"/>
                    <a:pt x="391" y="1006"/>
                    <a:pt x="390" y="1006"/>
                  </a:cubicBezTo>
                  <a:cubicBezTo>
                    <a:pt x="390" y="1006"/>
                    <a:pt x="390" y="1005"/>
                    <a:pt x="390" y="1004"/>
                  </a:cubicBezTo>
                  <a:cubicBezTo>
                    <a:pt x="389" y="1004"/>
                    <a:pt x="389" y="1004"/>
                    <a:pt x="388" y="1003"/>
                  </a:cubicBezTo>
                  <a:cubicBezTo>
                    <a:pt x="388" y="1001"/>
                    <a:pt x="388" y="1000"/>
                    <a:pt x="386" y="999"/>
                  </a:cubicBezTo>
                  <a:cubicBezTo>
                    <a:pt x="386" y="999"/>
                    <a:pt x="385" y="999"/>
                    <a:pt x="385" y="998"/>
                  </a:cubicBezTo>
                  <a:cubicBezTo>
                    <a:pt x="385" y="997"/>
                    <a:pt x="385" y="996"/>
                    <a:pt x="384" y="996"/>
                  </a:cubicBezTo>
                  <a:cubicBezTo>
                    <a:pt x="383" y="995"/>
                    <a:pt x="382" y="995"/>
                    <a:pt x="381" y="995"/>
                  </a:cubicBezTo>
                  <a:cubicBezTo>
                    <a:pt x="379" y="995"/>
                    <a:pt x="378" y="992"/>
                    <a:pt x="377" y="991"/>
                  </a:cubicBezTo>
                  <a:cubicBezTo>
                    <a:pt x="377" y="991"/>
                    <a:pt x="376" y="990"/>
                    <a:pt x="375" y="990"/>
                  </a:cubicBezTo>
                  <a:cubicBezTo>
                    <a:pt x="375" y="989"/>
                    <a:pt x="375" y="989"/>
                    <a:pt x="375" y="988"/>
                  </a:cubicBezTo>
                  <a:cubicBezTo>
                    <a:pt x="375" y="988"/>
                    <a:pt x="375" y="987"/>
                    <a:pt x="375" y="986"/>
                  </a:cubicBezTo>
                  <a:cubicBezTo>
                    <a:pt x="375" y="986"/>
                    <a:pt x="375" y="986"/>
                    <a:pt x="375" y="986"/>
                  </a:cubicBezTo>
                  <a:cubicBezTo>
                    <a:pt x="375" y="985"/>
                    <a:pt x="375" y="984"/>
                    <a:pt x="375" y="984"/>
                  </a:cubicBezTo>
                  <a:cubicBezTo>
                    <a:pt x="375" y="983"/>
                    <a:pt x="375" y="983"/>
                    <a:pt x="376" y="983"/>
                  </a:cubicBezTo>
                  <a:cubicBezTo>
                    <a:pt x="376" y="983"/>
                    <a:pt x="376" y="982"/>
                    <a:pt x="376" y="982"/>
                  </a:cubicBezTo>
                  <a:cubicBezTo>
                    <a:pt x="376" y="981"/>
                    <a:pt x="377" y="981"/>
                    <a:pt x="378" y="981"/>
                  </a:cubicBezTo>
                  <a:cubicBezTo>
                    <a:pt x="378" y="981"/>
                    <a:pt x="378" y="981"/>
                    <a:pt x="378" y="980"/>
                  </a:cubicBezTo>
                  <a:cubicBezTo>
                    <a:pt x="378" y="980"/>
                    <a:pt x="379" y="980"/>
                    <a:pt x="379" y="980"/>
                  </a:cubicBezTo>
                  <a:cubicBezTo>
                    <a:pt x="379" y="980"/>
                    <a:pt x="379" y="979"/>
                    <a:pt x="379" y="979"/>
                  </a:cubicBezTo>
                  <a:cubicBezTo>
                    <a:pt x="380" y="979"/>
                    <a:pt x="380" y="979"/>
                    <a:pt x="380" y="979"/>
                  </a:cubicBezTo>
                  <a:cubicBezTo>
                    <a:pt x="381" y="978"/>
                    <a:pt x="381" y="978"/>
                    <a:pt x="381" y="977"/>
                  </a:cubicBezTo>
                  <a:cubicBezTo>
                    <a:pt x="381" y="977"/>
                    <a:pt x="383" y="975"/>
                    <a:pt x="383" y="975"/>
                  </a:cubicBezTo>
                  <a:cubicBezTo>
                    <a:pt x="383" y="975"/>
                    <a:pt x="384" y="975"/>
                    <a:pt x="384" y="975"/>
                  </a:cubicBezTo>
                  <a:cubicBezTo>
                    <a:pt x="384" y="974"/>
                    <a:pt x="384" y="974"/>
                    <a:pt x="385" y="973"/>
                  </a:cubicBezTo>
                  <a:cubicBezTo>
                    <a:pt x="385" y="973"/>
                    <a:pt x="386" y="973"/>
                    <a:pt x="387" y="973"/>
                  </a:cubicBezTo>
                  <a:cubicBezTo>
                    <a:pt x="388" y="972"/>
                    <a:pt x="391" y="971"/>
                    <a:pt x="391" y="970"/>
                  </a:cubicBezTo>
                  <a:cubicBezTo>
                    <a:pt x="392" y="969"/>
                    <a:pt x="392" y="968"/>
                    <a:pt x="391" y="968"/>
                  </a:cubicBezTo>
                  <a:cubicBezTo>
                    <a:pt x="391" y="966"/>
                    <a:pt x="393" y="966"/>
                    <a:pt x="394" y="965"/>
                  </a:cubicBezTo>
                  <a:cubicBezTo>
                    <a:pt x="396" y="962"/>
                    <a:pt x="393" y="959"/>
                    <a:pt x="391" y="958"/>
                  </a:cubicBezTo>
                  <a:cubicBezTo>
                    <a:pt x="391" y="957"/>
                    <a:pt x="391" y="957"/>
                    <a:pt x="392" y="956"/>
                  </a:cubicBezTo>
                  <a:cubicBezTo>
                    <a:pt x="392" y="956"/>
                    <a:pt x="392" y="955"/>
                    <a:pt x="392" y="955"/>
                  </a:cubicBezTo>
                  <a:cubicBezTo>
                    <a:pt x="392" y="954"/>
                    <a:pt x="392" y="954"/>
                    <a:pt x="392" y="953"/>
                  </a:cubicBezTo>
                  <a:cubicBezTo>
                    <a:pt x="392" y="953"/>
                    <a:pt x="393" y="952"/>
                    <a:pt x="393" y="952"/>
                  </a:cubicBezTo>
                  <a:cubicBezTo>
                    <a:pt x="394" y="950"/>
                    <a:pt x="393" y="949"/>
                    <a:pt x="392" y="948"/>
                  </a:cubicBezTo>
                  <a:cubicBezTo>
                    <a:pt x="393" y="947"/>
                    <a:pt x="393" y="947"/>
                    <a:pt x="393" y="945"/>
                  </a:cubicBezTo>
                  <a:cubicBezTo>
                    <a:pt x="393" y="945"/>
                    <a:pt x="392" y="944"/>
                    <a:pt x="392" y="944"/>
                  </a:cubicBezTo>
                  <a:cubicBezTo>
                    <a:pt x="392" y="943"/>
                    <a:pt x="392" y="943"/>
                    <a:pt x="392" y="942"/>
                  </a:cubicBezTo>
                  <a:cubicBezTo>
                    <a:pt x="393" y="941"/>
                    <a:pt x="392" y="939"/>
                    <a:pt x="391" y="939"/>
                  </a:cubicBezTo>
                  <a:cubicBezTo>
                    <a:pt x="391" y="937"/>
                    <a:pt x="393" y="937"/>
                    <a:pt x="394" y="935"/>
                  </a:cubicBezTo>
                  <a:cubicBezTo>
                    <a:pt x="394" y="934"/>
                    <a:pt x="394" y="931"/>
                    <a:pt x="393" y="930"/>
                  </a:cubicBezTo>
                  <a:cubicBezTo>
                    <a:pt x="393" y="930"/>
                    <a:pt x="393" y="929"/>
                    <a:pt x="393" y="929"/>
                  </a:cubicBezTo>
                  <a:cubicBezTo>
                    <a:pt x="392" y="928"/>
                    <a:pt x="393" y="928"/>
                    <a:pt x="392" y="927"/>
                  </a:cubicBezTo>
                  <a:cubicBezTo>
                    <a:pt x="393" y="926"/>
                    <a:pt x="394" y="925"/>
                    <a:pt x="394" y="922"/>
                  </a:cubicBezTo>
                  <a:cubicBezTo>
                    <a:pt x="394" y="921"/>
                    <a:pt x="393" y="920"/>
                    <a:pt x="392" y="920"/>
                  </a:cubicBezTo>
                  <a:cubicBezTo>
                    <a:pt x="393" y="919"/>
                    <a:pt x="393" y="918"/>
                    <a:pt x="393" y="917"/>
                  </a:cubicBezTo>
                  <a:cubicBezTo>
                    <a:pt x="393" y="917"/>
                    <a:pt x="392" y="916"/>
                    <a:pt x="392" y="916"/>
                  </a:cubicBezTo>
                  <a:cubicBezTo>
                    <a:pt x="392" y="915"/>
                    <a:pt x="393" y="914"/>
                    <a:pt x="393" y="913"/>
                  </a:cubicBezTo>
                  <a:cubicBezTo>
                    <a:pt x="393" y="912"/>
                    <a:pt x="392" y="911"/>
                    <a:pt x="392" y="911"/>
                  </a:cubicBezTo>
                  <a:cubicBezTo>
                    <a:pt x="392" y="910"/>
                    <a:pt x="393" y="910"/>
                    <a:pt x="393" y="909"/>
                  </a:cubicBezTo>
                  <a:cubicBezTo>
                    <a:pt x="393" y="908"/>
                    <a:pt x="392" y="907"/>
                    <a:pt x="392" y="907"/>
                  </a:cubicBezTo>
                  <a:cubicBezTo>
                    <a:pt x="392" y="906"/>
                    <a:pt x="392" y="905"/>
                    <a:pt x="392" y="905"/>
                  </a:cubicBezTo>
                  <a:cubicBezTo>
                    <a:pt x="392" y="905"/>
                    <a:pt x="392" y="904"/>
                    <a:pt x="392" y="903"/>
                  </a:cubicBezTo>
                  <a:cubicBezTo>
                    <a:pt x="392" y="903"/>
                    <a:pt x="392" y="902"/>
                    <a:pt x="392" y="902"/>
                  </a:cubicBezTo>
                  <a:cubicBezTo>
                    <a:pt x="392" y="901"/>
                    <a:pt x="392" y="900"/>
                    <a:pt x="392" y="899"/>
                  </a:cubicBezTo>
                  <a:cubicBezTo>
                    <a:pt x="392" y="899"/>
                    <a:pt x="391" y="898"/>
                    <a:pt x="391" y="898"/>
                  </a:cubicBezTo>
                  <a:cubicBezTo>
                    <a:pt x="391" y="898"/>
                    <a:pt x="391" y="897"/>
                    <a:pt x="391" y="897"/>
                  </a:cubicBezTo>
                  <a:cubicBezTo>
                    <a:pt x="391" y="896"/>
                    <a:pt x="391" y="896"/>
                    <a:pt x="391" y="895"/>
                  </a:cubicBezTo>
                  <a:cubicBezTo>
                    <a:pt x="391" y="895"/>
                    <a:pt x="392" y="895"/>
                    <a:pt x="392" y="894"/>
                  </a:cubicBezTo>
                  <a:cubicBezTo>
                    <a:pt x="392" y="893"/>
                    <a:pt x="391" y="890"/>
                    <a:pt x="391" y="889"/>
                  </a:cubicBezTo>
                  <a:cubicBezTo>
                    <a:pt x="391" y="888"/>
                    <a:pt x="393" y="887"/>
                    <a:pt x="393" y="886"/>
                  </a:cubicBezTo>
                  <a:cubicBezTo>
                    <a:pt x="394" y="883"/>
                    <a:pt x="392" y="882"/>
                    <a:pt x="391" y="881"/>
                  </a:cubicBezTo>
                  <a:cubicBezTo>
                    <a:pt x="391" y="881"/>
                    <a:pt x="391" y="878"/>
                    <a:pt x="391" y="878"/>
                  </a:cubicBezTo>
                  <a:cubicBezTo>
                    <a:pt x="392" y="877"/>
                    <a:pt x="392" y="877"/>
                    <a:pt x="392" y="877"/>
                  </a:cubicBezTo>
                  <a:cubicBezTo>
                    <a:pt x="393" y="875"/>
                    <a:pt x="391" y="873"/>
                    <a:pt x="391" y="872"/>
                  </a:cubicBezTo>
                  <a:cubicBezTo>
                    <a:pt x="391" y="872"/>
                    <a:pt x="392" y="871"/>
                    <a:pt x="392" y="870"/>
                  </a:cubicBezTo>
                  <a:cubicBezTo>
                    <a:pt x="393" y="869"/>
                    <a:pt x="392" y="865"/>
                    <a:pt x="391" y="865"/>
                  </a:cubicBezTo>
                  <a:cubicBezTo>
                    <a:pt x="391" y="863"/>
                    <a:pt x="393" y="861"/>
                    <a:pt x="391" y="859"/>
                  </a:cubicBezTo>
                  <a:cubicBezTo>
                    <a:pt x="391" y="858"/>
                    <a:pt x="393" y="857"/>
                    <a:pt x="393" y="855"/>
                  </a:cubicBezTo>
                  <a:cubicBezTo>
                    <a:pt x="394" y="853"/>
                    <a:pt x="393" y="849"/>
                    <a:pt x="391" y="848"/>
                  </a:cubicBezTo>
                  <a:cubicBezTo>
                    <a:pt x="392" y="846"/>
                    <a:pt x="393" y="841"/>
                    <a:pt x="390" y="840"/>
                  </a:cubicBezTo>
                  <a:cubicBezTo>
                    <a:pt x="390" y="837"/>
                    <a:pt x="392" y="837"/>
                    <a:pt x="392" y="835"/>
                  </a:cubicBezTo>
                  <a:cubicBezTo>
                    <a:pt x="393" y="834"/>
                    <a:pt x="392" y="833"/>
                    <a:pt x="391" y="832"/>
                  </a:cubicBezTo>
                  <a:cubicBezTo>
                    <a:pt x="391" y="831"/>
                    <a:pt x="392" y="831"/>
                    <a:pt x="392" y="830"/>
                  </a:cubicBezTo>
                  <a:cubicBezTo>
                    <a:pt x="391" y="829"/>
                    <a:pt x="391" y="829"/>
                    <a:pt x="391" y="828"/>
                  </a:cubicBezTo>
                  <a:cubicBezTo>
                    <a:pt x="391" y="828"/>
                    <a:pt x="392" y="825"/>
                    <a:pt x="391" y="825"/>
                  </a:cubicBezTo>
                  <a:cubicBezTo>
                    <a:pt x="391" y="824"/>
                    <a:pt x="390" y="824"/>
                    <a:pt x="391" y="823"/>
                  </a:cubicBezTo>
                  <a:cubicBezTo>
                    <a:pt x="391" y="822"/>
                    <a:pt x="392" y="821"/>
                    <a:pt x="392" y="820"/>
                  </a:cubicBezTo>
                  <a:cubicBezTo>
                    <a:pt x="393" y="818"/>
                    <a:pt x="391" y="816"/>
                    <a:pt x="391" y="815"/>
                  </a:cubicBezTo>
                  <a:cubicBezTo>
                    <a:pt x="390" y="811"/>
                    <a:pt x="395" y="809"/>
                    <a:pt x="391" y="806"/>
                  </a:cubicBezTo>
                  <a:cubicBezTo>
                    <a:pt x="391" y="804"/>
                    <a:pt x="391" y="804"/>
                    <a:pt x="391" y="803"/>
                  </a:cubicBezTo>
                  <a:cubicBezTo>
                    <a:pt x="391" y="801"/>
                    <a:pt x="390" y="800"/>
                    <a:pt x="391" y="799"/>
                  </a:cubicBezTo>
                  <a:cubicBezTo>
                    <a:pt x="391" y="798"/>
                    <a:pt x="391" y="798"/>
                    <a:pt x="390" y="798"/>
                  </a:cubicBezTo>
                  <a:cubicBezTo>
                    <a:pt x="390" y="797"/>
                    <a:pt x="391" y="796"/>
                    <a:pt x="391" y="795"/>
                  </a:cubicBezTo>
                  <a:cubicBezTo>
                    <a:pt x="391" y="793"/>
                    <a:pt x="391" y="791"/>
                    <a:pt x="391" y="790"/>
                  </a:cubicBezTo>
                  <a:cubicBezTo>
                    <a:pt x="391" y="790"/>
                    <a:pt x="391" y="789"/>
                    <a:pt x="391" y="789"/>
                  </a:cubicBezTo>
                  <a:cubicBezTo>
                    <a:pt x="391" y="788"/>
                    <a:pt x="392" y="788"/>
                    <a:pt x="392" y="787"/>
                  </a:cubicBezTo>
                  <a:cubicBezTo>
                    <a:pt x="392" y="786"/>
                    <a:pt x="392" y="783"/>
                    <a:pt x="392" y="783"/>
                  </a:cubicBezTo>
                  <a:cubicBezTo>
                    <a:pt x="391" y="783"/>
                    <a:pt x="391" y="782"/>
                    <a:pt x="391" y="782"/>
                  </a:cubicBezTo>
                  <a:cubicBezTo>
                    <a:pt x="390" y="781"/>
                    <a:pt x="391" y="779"/>
                    <a:pt x="390" y="779"/>
                  </a:cubicBezTo>
                  <a:cubicBezTo>
                    <a:pt x="390" y="778"/>
                    <a:pt x="392" y="777"/>
                    <a:pt x="392" y="776"/>
                  </a:cubicBezTo>
                  <a:cubicBezTo>
                    <a:pt x="392" y="775"/>
                    <a:pt x="392" y="775"/>
                    <a:pt x="392" y="775"/>
                  </a:cubicBezTo>
                  <a:cubicBezTo>
                    <a:pt x="392" y="774"/>
                    <a:pt x="389" y="773"/>
                    <a:pt x="390" y="771"/>
                  </a:cubicBezTo>
                  <a:cubicBezTo>
                    <a:pt x="390" y="771"/>
                    <a:pt x="391" y="771"/>
                    <a:pt x="391" y="771"/>
                  </a:cubicBezTo>
                  <a:cubicBezTo>
                    <a:pt x="391" y="770"/>
                    <a:pt x="390" y="769"/>
                    <a:pt x="390" y="769"/>
                  </a:cubicBezTo>
                  <a:cubicBezTo>
                    <a:pt x="390" y="768"/>
                    <a:pt x="391" y="766"/>
                    <a:pt x="391" y="766"/>
                  </a:cubicBezTo>
                  <a:cubicBezTo>
                    <a:pt x="391" y="765"/>
                    <a:pt x="392" y="765"/>
                    <a:pt x="392" y="763"/>
                  </a:cubicBezTo>
                  <a:cubicBezTo>
                    <a:pt x="392" y="762"/>
                    <a:pt x="391" y="762"/>
                    <a:pt x="390" y="760"/>
                  </a:cubicBezTo>
                  <a:cubicBezTo>
                    <a:pt x="390" y="759"/>
                    <a:pt x="391" y="757"/>
                    <a:pt x="390" y="756"/>
                  </a:cubicBezTo>
                  <a:cubicBezTo>
                    <a:pt x="390" y="756"/>
                    <a:pt x="391" y="755"/>
                    <a:pt x="392" y="754"/>
                  </a:cubicBezTo>
                  <a:cubicBezTo>
                    <a:pt x="392" y="753"/>
                    <a:pt x="391" y="753"/>
                    <a:pt x="391" y="752"/>
                  </a:cubicBezTo>
                  <a:cubicBezTo>
                    <a:pt x="390" y="750"/>
                    <a:pt x="391" y="750"/>
                    <a:pt x="390" y="749"/>
                  </a:cubicBezTo>
                  <a:cubicBezTo>
                    <a:pt x="390" y="747"/>
                    <a:pt x="390" y="747"/>
                    <a:pt x="391" y="746"/>
                  </a:cubicBezTo>
                  <a:cubicBezTo>
                    <a:pt x="391" y="745"/>
                    <a:pt x="391" y="745"/>
                    <a:pt x="390" y="744"/>
                  </a:cubicBezTo>
                  <a:cubicBezTo>
                    <a:pt x="391" y="743"/>
                    <a:pt x="391" y="742"/>
                    <a:pt x="391" y="741"/>
                  </a:cubicBezTo>
                  <a:cubicBezTo>
                    <a:pt x="391" y="740"/>
                    <a:pt x="390" y="739"/>
                    <a:pt x="390" y="739"/>
                  </a:cubicBezTo>
                  <a:cubicBezTo>
                    <a:pt x="390" y="738"/>
                    <a:pt x="391" y="736"/>
                    <a:pt x="391" y="735"/>
                  </a:cubicBezTo>
                  <a:cubicBezTo>
                    <a:pt x="391" y="735"/>
                    <a:pt x="391" y="734"/>
                    <a:pt x="390" y="734"/>
                  </a:cubicBezTo>
                  <a:cubicBezTo>
                    <a:pt x="390" y="733"/>
                    <a:pt x="391" y="732"/>
                    <a:pt x="390" y="731"/>
                  </a:cubicBezTo>
                  <a:cubicBezTo>
                    <a:pt x="390" y="731"/>
                    <a:pt x="390" y="730"/>
                    <a:pt x="390" y="730"/>
                  </a:cubicBezTo>
                  <a:cubicBezTo>
                    <a:pt x="390" y="728"/>
                    <a:pt x="392" y="727"/>
                    <a:pt x="392" y="726"/>
                  </a:cubicBezTo>
                  <a:cubicBezTo>
                    <a:pt x="392" y="724"/>
                    <a:pt x="391" y="724"/>
                    <a:pt x="390" y="723"/>
                  </a:cubicBezTo>
                  <a:cubicBezTo>
                    <a:pt x="390" y="723"/>
                    <a:pt x="391" y="721"/>
                    <a:pt x="391" y="721"/>
                  </a:cubicBezTo>
                  <a:cubicBezTo>
                    <a:pt x="391" y="720"/>
                    <a:pt x="391" y="719"/>
                    <a:pt x="390" y="718"/>
                  </a:cubicBezTo>
                  <a:cubicBezTo>
                    <a:pt x="390" y="718"/>
                    <a:pt x="392" y="717"/>
                    <a:pt x="391" y="716"/>
                  </a:cubicBezTo>
                  <a:cubicBezTo>
                    <a:pt x="391" y="716"/>
                    <a:pt x="391" y="715"/>
                    <a:pt x="391" y="715"/>
                  </a:cubicBezTo>
                  <a:cubicBezTo>
                    <a:pt x="391" y="714"/>
                    <a:pt x="391" y="713"/>
                    <a:pt x="391" y="712"/>
                  </a:cubicBezTo>
                  <a:cubicBezTo>
                    <a:pt x="391" y="711"/>
                    <a:pt x="391" y="711"/>
                    <a:pt x="391" y="711"/>
                  </a:cubicBezTo>
                  <a:cubicBezTo>
                    <a:pt x="391" y="709"/>
                    <a:pt x="392" y="708"/>
                    <a:pt x="391" y="708"/>
                  </a:cubicBezTo>
                  <a:cubicBezTo>
                    <a:pt x="391" y="707"/>
                    <a:pt x="391" y="707"/>
                    <a:pt x="390" y="706"/>
                  </a:cubicBezTo>
                  <a:cubicBezTo>
                    <a:pt x="390" y="705"/>
                    <a:pt x="391" y="704"/>
                    <a:pt x="391" y="703"/>
                  </a:cubicBezTo>
                  <a:cubicBezTo>
                    <a:pt x="392" y="703"/>
                    <a:pt x="390" y="699"/>
                    <a:pt x="390" y="699"/>
                  </a:cubicBezTo>
                  <a:cubicBezTo>
                    <a:pt x="390" y="698"/>
                    <a:pt x="391" y="698"/>
                    <a:pt x="391" y="697"/>
                  </a:cubicBezTo>
                  <a:cubicBezTo>
                    <a:pt x="391" y="696"/>
                    <a:pt x="391" y="696"/>
                    <a:pt x="391" y="695"/>
                  </a:cubicBezTo>
                  <a:cubicBezTo>
                    <a:pt x="391" y="695"/>
                    <a:pt x="391" y="695"/>
                    <a:pt x="391" y="694"/>
                  </a:cubicBezTo>
                  <a:cubicBezTo>
                    <a:pt x="391" y="693"/>
                    <a:pt x="391" y="693"/>
                    <a:pt x="390" y="693"/>
                  </a:cubicBezTo>
                  <a:cubicBezTo>
                    <a:pt x="390" y="690"/>
                    <a:pt x="392" y="689"/>
                    <a:pt x="390" y="688"/>
                  </a:cubicBezTo>
                  <a:cubicBezTo>
                    <a:pt x="390" y="687"/>
                    <a:pt x="390" y="687"/>
                    <a:pt x="390" y="687"/>
                  </a:cubicBezTo>
                  <a:cubicBezTo>
                    <a:pt x="390" y="685"/>
                    <a:pt x="390" y="683"/>
                    <a:pt x="390" y="682"/>
                  </a:cubicBezTo>
                  <a:cubicBezTo>
                    <a:pt x="390" y="681"/>
                    <a:pt x="391" y="679"/>
                    <a:pt x="391" y="679"/>
                  </a:cubicBezTo>
                  <a:cubicBezTo>
                    <a:pt x="390" y="678"/>
                    <a:pt x="390" y="678"/>
                    <a:pt x="390" y="677"/>
                  </a:cubicBezTo>
                  <a:cubicBezTo>
                    <a:pt x="390" y="677"/>
                    <a:pt x="390" y="674"/>
                    <a:pt x="390" y="673"/>
                  </a:cubicBezTo>
                  <a:cubicBezTo>
                    <a:pt x="390" y="673"/>
                    <a:pt x="391" y="672"/>
                    <a:pt x="391" y="672"/>
                  </a:cubicBezTo>
                  <a:cubicBezTo>
                    <a:pt x="390" y="671"/>
                    <a:pt x="390" y="671"/>
                    <a:pt x="390" y="671"/>
                  </a:cubicBezTo>
                  <a:cubicBezTo>
                    <a:pt x="389" y="670"/>
                    <a:pt x="391" y="669"/>
                    <a:pt x="390" y="668"/>
                  </a:cubicBezTo>
                  <a:cubicBezTo>
                    <a:pt x="390" y="667"/>
                    <a:pt x="390" y="667"/>
                    <a:pt x="391" y="666"/>
                  </a:cubicBezTo>
                  <a:cubicBezTo>
                    <a:pt x="390" y="665"/>
                    <a:pt x="389" y="662"/>
                    <a:pt x="391" y="661"/>
                  </a:cubicBezTo>
                  <a:cubicBezTo>
                    <a:pt x="391" y="660"/>
                    <a:pt x="390" y="659"/>
                    <a:pt x="389" y="659"/>
                  </a:cubicBezTo>
                  <a:cubicBezTo>
                    <a:pt x="389" y="658"/>
                    <a:pt x="389" y="658"/>
                    <a:pt x="390" y="658"/>
                  </a:cubicBezTo>
                  <a:cubicBezTo>
                    <a:pt x="390" y="657"/>
                    <a:pt x="390" y="656"/>
                    <a:pt x="390" y="655"/>
                  </a:cubicBezTo>
                  <a:cubicBezTo>
                    <a:pt x="390" y="655"/>
                    <a:pt x="391" y="655"/>
                    <a:pt x="391" y="654"/>
                  </a:cubicBezTo>
                  <a:cubicBezTo>
                    <a:pt x="391" y="654"/>
                    <a:pt x="390" y="653"/>
                    <a:pt x="390" y="653"/>
                  </a:cubicBezTo>
                  <a:cubicBezTo>
                    <a:pt x="390" y="652"/>
                    <a:pt x="390" y="651"/>
                    <a:pt x="390" y="651"/>
                  </a:cubicBezTo>
                  <a:cubicBezTo>
                    <a:pt x="391" y="649"/>
                    <a:pt x="390" y="649"/>
                    <a:pt x="391" y="647"/>
                  </a:cubicBezTo>
                  <a:cubicBezTo>
                    <a:pt x="391" y="645"/>
                    <a:pt x="390" y="646"/>
                    <a:pt x="390" y="644"/>
                  </a:cubicBezTo>
                  <a:cubicBezTo>
                    <a:pt x="389" y="644"/>
                    <a:pt x="390" y="644"/>
                    <a:pt x="390" y="643"/>
                  </a:cubicBezTo>
                  <a:cubicBezTo>
                    <a:pt x="390" y="642"/>
                    <a:pt x="389" y="640"/>
                    <a:pt x="390" y="638"/>
                  </a:cubicBezTo>
                  <a:cubicBezTo>
                    <a:pt x="390" y="638"/>
                    <a:pt x="390" y="637"/>
                    <a:pt x="390" y="637"/>
                  </a:cubicBezTo>
                  <a:cubicBezTo>
                    <a:pt x="391" y="636"/>
                    <a:pt x="391" y="636"/>
                    <a:pt x="391" y="635"/>
                  </a:cubicBezTo>
                  <a:cubicBezTo>
                    <a:pt x="390" y="635"/>
                    <a:pt x="390" y="634"/>
                    <a:pt x="389" y="634"/>
                  </a:cubicBezTo>
                  <a:cubicBezTo>
                    <a:pt x="389" y="633"/>
                    <a:pt x="390" y="632"/>
                    <a:pt x="390" y="632"/>
                  </a:cubicBezTo>
                  <a:cubicBezTo>
                    <a:pt x="390" y="632"/>
                    <a:pt x="390" y="631"/>
                    <a:pt x="390" y="631"/>
                  </a:cubicBezTo>
                  <a:cubicBezTo>
                    <a:pt x="391" y="630"/>
                    <a:pt x="390" y="629"/>
                    <a:pt x="390" y="629"/>
                  </a:cubicBezTo>
                  <a:cubicBezTo>
                    <a:pt x="390" y="628"/>
                    <a:pt x="390" y="628"/>
                    <a:pt x="390" y="628"/>
                  </a:cubicBezTo>
                  <a:cubicBezTo>
                    <a:pt x="390" y="627"/>
                    <a:pt x="390" y="626"/>
                    <a:pt x="390" y="626"/>
                  </a:cubicBezTo>
                  <a:cubicBezTo>
                    <a:pt x="390" y="625"/>
                    <a:pt x="390" y="625"/>
                    <a:pt x="391" y="625"/>
                  </a:cubicBezTo>
                  <a:cubicBezTo>
                    <a:pt x="391" y="624"/>
                    <a:pt x="390" y="622"/>
                    <a:pt x="389" y="622"/>
                  </a:cubicBezTo>
                  <a:cubicBezTo>
                    <a:pt x="389" y="620"/>
                    <a:pt x="390" y="620"/>
                    <a:pt x="390" y="620"/>
                  </a:cubicBezTo>
                  <a:cubicBezTo>
                    <a:pt x="391" y="619"/>
                    <a:pt x="391" y="617"/>
                    <a:pt x="391" y="616"/>
                  </a:cubicBezTo>
                  <a:cubicBezTo>
                    <a:pt x="391" y="616"/>
                    <a:pt x="390" y="615"/>
                    <a:pt x="390" y="615"/>
                  </a:cubicBezTo>
                  <a:cubicBezTo>
                    <a:pt x="390" y="614"/>
                    <a:pt x="391" y="612"/>
                    <a:pt x="390" y="611"/>
                  </a:cubicBezTo>
                  <a:cubicBezTo>
                    <a:pt x="390" y="611"/>
                    <a:pt x="389" y="611"/>
                    <a:pt x="389" y="611"/>
                  </a:cubicBezTo>
                  <a:cubicBezTo>
                    <a:pt x="389" y="610"/>
                    <a:pt x="389" y="610"/>
                    <a:pt x="390" y="609"/>
                  </a:cubicBezTo>
                  <a:cubicBezTo>
                    <a:pt x="390" y="609"/>
                    <a:pt x="390" y="608"/>
                    <a:pt x="390" y="608"/>
                  </a:cubicBezTo>
                  <a:cubicBezTo>
                    <a:pt x="391" y="607"/>
                    <a:pt x="390" y="607"/>
                    <a:pt x="390" y="607"/>
                  </a:cubicBezTo>
                  <a:cubicBezTo>
                    <a:pt x="390" y="605"/>
                    <a:pt x="391" y="605"/>
                    <a:pt x="390" y="603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90" y="601"/>
                    <a:pt x="390" y="601"/>
                    <a:pt x="390" y="600"/>
                  </a:cubicBezTo>
                  <a:cubicBezTo>
                    <a:pt x="390" y="600"/>
                    <a:pt x="390" y="599"/>
                    <a:pt x="390" y="598"/>
                  </a:cubicBezTo>
                  <a:cubicBezTo>
                    <a:pt x="390" y="598"/>
                    <a:pt x="390" y="598"/>
                    <a:pt x="390" y="598"/>
                  </a:cubicBezTo>
                  <a:cubicBezTo>
                    <a:pt x="389" y="595"/>
                    <a:pt x="391" y="596"/>
                    <a:pt x="390" y="593"/>
                  </a:cubicBezTo>
                  <a:cubicBezTo>
                    <a:pt x="389" y="593"/>
                    <a:pt x="391" y="592"/>
                    <a:pt x="390" y="591"/>
                  </a:cubicBezTo>
                  <a:cubicBezTo>
                    <a:pt x="390" y="591"/>
                    <a:pt x="390" y="590"/>
                    <a:pt x="390" y="589"/>
                  </a:cubicBezTo>
                  <a:cubicBezTo>
                    <a:pt x="390" y="589"/>
                    <a:pt x="391" y="588"/>
                    <a:pt x="391" y="587"/>
                  </a:cubicBezTo>
                  <a:cubicBezTo>
                    <a:pt x="391" y="586"/>
                    <a:pt x="390" y="586"/>
                    <a:pt x="390" y="585"/>
                  </a:cubicBezTo>
                  <a:cubicBezTo>
                    <a:pt x="390" y="585"/>
                    <a:pt x="390" y="584"/>
                    <a:pt x="390" y="583"/>
                  </a:cubicBezTo>
                  <a:cubicBezTo>
                    <a:pt x="390" y="582"/>
                    <a:pt x="391" y="582"/>
                    <a:pt x="392" y="581"/>
                  </a:cubicBezTo>
                  <a:cubicBezTo>
                    <a:pt x="394" y="578"/>
                    <a:pt x="392" y="575"/>
                    <a:pt x="389" y="574"/>
                  </a:cubicBezTo>
                  <a:cubicBezTo>
                    <a:pt x="390" y="573"/>
                    <a:pt x="390" y="572"/>
                    <a:pt x="391" y="572"/>
                  </a:cubicBezTo>
                  <a:cubicBezTo>
                    <a:pt x="391" y="570"/>
                    <a:pt x="390" y="570"/>
                    <a:pt x="389" y="568"/>
                  </a:cubicBezTo>
                  <a:cubicBezTo>
                    <a:pt x="389" y="567"/>
                    <a:pt x="390" y="567"/>
                    <a:pt x="390" y="566"/>
                  </a:cubicBezTo>
                  <a:cubicBezTo>
                    <a:pt x="390" y="565"/>
                    <a:pt x="390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89" y="565"/>
                    <a:pt x="389" y="565"/>
                    <a:pt x="389" y="565"/>
                  </a:cubicBezTo>
                  <a:cubicBezTo>
                    <a:pt x="392" y="563"/>
                    <a:pt x="391" y="561"/>
                    <a:pt x="390" y="558"/>
                  </a:cubicBezTo>
                  <a:cubicBezTo>
                    <a:pt x="390" y="558"/>
                    <a:pt x="390" y="557"/>
                    <a:pt x="390" y="557"/>
                  </a:cubicBezTo>
                  <a:cubicBezTo>
                    <a:pt x="390" y="556"/>
                    <a:pt x="390" y="554"/>
                    <a:pt x="389" y="554"/>
                  </a:cubicBezTo>
                  <a:cubicBezTo>
                    <a:pt x="389" y="553"/>
                    <a:pt x="390" y="553"/>
                    <a:pt x="390" y="552"/>
                  </a:cubicBezTo>
                  <a:cubicBezTo>
                    <a:pt x="390" y="552"/>
                    <a:pt x="390" y="551"/>
                    <a:pt x="390" y="551"/>
                  </a:cubicBezTo>
                  <a:cubicBezTo>
                    <a:pt x="391" y="549"/>
                    <a:pt x="390" y="549"/>
                    <a:pt x="389" y="547"/>
                  </a:cubicBezTo>
                  <a:cubicBezTo>
                    <a:pt x="393" y="545"/>
                    <a:pt x="393" y="542"/>
                    <a:pt x="390" y="540"/>
                  </a:cubicBezTo>
                  <a:cubicBezTo>
                    <a:pt x="390" y="538"/>
                    <a:pt x="390" y="539"/>
                    <a:pt x="390" y="538"/>
                  </a:cubicBezTo>
                  <a:cubicBezTo>
                    <a:pt x="390" y="536"/>
                    <a:pt x="390" y="536"/>
                    <a:pt x="390" y="536"/>
                  </a:cubicBezTo>
                  <a:cubicBezTo>
                    <a:pt x="390" y="536"/>
                    <a:pt x="391" y="536"/>
                    <a:pt x="391" y="535"/>
                  </a:cubicBezTo>
                  <a:cubicBezTo>
                    <a:pt x="391" y="534"/>
                    <a:pt x="390" y="533"/>
                    <a:pt x="390" y="532"/>
                  </a:cubicBezTo>
                  <a:cubicBezTo>
                    <a:pt x="391" y="532"/>
                    <a:pt x="391" y="531"/>
                    <a:pt x="391" y="530"/>
                  </a:cubicBezTo>
                  <a:cubicBezTo>
                    <a:pt x="391" y="529"/>
                    <a:pt x="390" y="529"/>
                    <a:pt x="389" y="528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90" y="525"/>
                    <a:pt x="390" y="525"/>
                    <a:pt x="390" y="525"/>
                  </a:cubicBezTo>
                  <a:cubicBezTo>
                    <a:pt x="390" y="525"/>
                    <a:pt x="391" y="522"/>
                    <a:pt x="390" y="521"/>
                  </a:cubicBezTo>
                  <a:cubicBezTo>
                    <a:pt x="390" y="521"/>
                    <a:pt x="389" y="521"/>
                    <a:pt x="389" y="520"/>
                  </a:cubicBezTo>
                  <a:cubicBezTo>
                    <a:pt x="388" y="520"/>
                    <a:pt x="388" y="520"/>
                    <a:pt x="388" y="519"/>
                  </a:cubicBezTo>
                  <a:cubicBezTo>
                    <a:pt x="387" y="519"/>
                    <a:pt x="387" y="519"/>
                    <a:pt x="386" y="519"/>
                  </a:cubicBezTo>
                  <a:cubicBezTo>
                    <a:pt x="386" y="519"/>
                    <a:pt x="386" y="519"/>
                    <a:pt x="386" y="519"/>
                  </a:cubicBezTo>
                  <a:cubicBezTo>
                    <a:pt x="385" y="518"/>
                    <a:pt x="384" y="518"/>
                    <a:pt x="384" y="518"/>
                  </a:cubicBezTo>
                  <a:cubicBezTo>
                    <a:pt x="383" y="518"/>
                    <a:pt x="384" y="517"/>
                    <a:pt x="384" y="516"/>
                  </a:cubicBezTo>
                  <a:cubicBezTo>
                    <a:pt x="383" y="514"/>
                    <a:pt x="381" y="512"/>
                    <a:pt x="379" y="513"/>
                  </a:cubicBezTo>
                  <a:cubicBezTo>
                    <a:pt x="378" y="512"/>
                    <a:pt x="378" y="512"/>
                    <a:pt x="377" y="511"/>
                  </a:cubicBezTo>
                  <a:cubicBezTo>
                    <a:pt x="377" y="511"/>
                    <a:pt x="377" y="511"/>
                    <a:pt x="376" y="511"/>
                  </a:cubicBezTo>
                  <a:cubicBezTo>
                    <a:pt x="376" y="511"/>
                    <a:pt x="376" y="510"/>
                    <a:pt x="376" y="510"/>
                  </a:cubicBezTo>
                  <a:cubicBezTo>
                    <a:pt x="375" y="509"/>
                    <a:pt x="374" y="509"/>
                    <a:pt x="373" y="509"/>
                  </a:cubicBezTo>
                  <a:cubicBezTo>
                    <a:pt x="372" y="508"/>
                    <a:pt x="372" y="507"/>
                    <a:pt x="371" y="506"/>
                  </a:cubicBezTo>
                  <a:cubicBezTo>
                    <a:pt x="370" y="505"/>
                    <a:pt x="368" y="506"/>
                    <a:pt x="368" y="505"/>
                  </a:cubicBezTo>
                  <a:cubicBezTo>
                    <a:pt x="367" y="505"/>
                    <a:pt x="367" y="505"/>
                    <a:pt x="367" y="505"/>
                  </a:cubicBezTo>
                  <a:cubicBezTo>
                    <a:pt x="367" y="502"/>
                    <a:pt x="366" y="497"/>
                    <a:pt x="365" y="495"/>
                  </a:cubicBezTo>
                  <a:cubicBezTo>
                    <a:pt x="365" y="494"/>
                    <a:pt x="365" y="494"/>
                    <a:pt x="365" y="494"/>
                  </a:cubicBezTo>
                  <a:cubicBezTo>
                    <a:pt x="365" y="493"/>
                    <a:pt x="365" y="493"/>
                    <a:pt x="365" y="493"/>
                  </a:cubicBezTo>
                  <a:cubicBezTo>
                    <a:pt x="365" y="493"/>
                    <a:pt x="366" y="492"/>
                    <a:pt x="366" y="491"/>
                  </a:cubicBezTo>
                  <a:cubicBezTo>
                    <a:pt x="366" y="491"/>
                    <a:pt x="367" y="492"/>
                    <a:pt x="367" y="492"/>
                  </a:cubicBezTo>
                  <a:cubicBezTo>
                    <a:pt x="367" y="491"/>
                    <a:pt x="367" y="491"/>
                    <a:pt x="367" y="491"/>
                  </a:cubicBezTo>
                  <a:cubicBezTo>
                    <a:pt x="367" y="491"/>
                    <a:pt x="368" y="491"/>
                    <a:pt x="368" y="490"/>
                  </a:cubicBezTo>
                  <a:cubicBezTo>
                    <a:pt x="368" y="490"/>
                    <a:pt x="369" y="489"/>
                    <a:pt x="369" y="489"/>
                  </a:cubicBezTo>
                  <a:cubicBezTo>
                    <a:pt x="370" y="489"/>
                    <a:pt x="371" y="489"/>
                    <a:pt x="372" y="489"/>
                  </a:cubicBezTo>
                  <a:cubicBezTo>
                    <a:pt x="372" y="488"/>
                    <a:pt x="374" y="487"/>
                    <a:pt x="375" y="487"/>
                  </a:cubicBezTo>
                  <a:cubicBezTo>
                    <a:pt x="376" y="487"/>
                    <a:pt x="376" y="487"/>
                    <a:pt x="376" y="487"/>
                  </a:cubicBezTo>
                  <a:cubicBezTo>
                    <a:pt x="377" y="487"/>
                    <a:pt x="379" y="486"/>
                    <a:pt x="379" y="486"/>
                  </a:cubicBezTo>
                  <a:cubicBezTo>
                    <a:pt x="380" y="486"/>
                    <a:pt x="379" y="486"/>
                    <a:pt x="380" y="485"/>
                  </a:cubicBezTo>
                  <a:cubicBezTo>
                    <a:pt x="380" y="484"/>
                    <a:pt x="382" y="483"/>
                    <a:pt x="383" y="483"/>
                  </a:cubicBezTo>
                  <a:cubicBezTo>
                    <a:pt x="383" y="482"/>
                    <a:pt x="384" y="481"/>
                    <a:pt x="385" y="481"/>
                  </a:cubicBezTo>
                  <a:cubicBezTo>
                    <a:pt x="386" y="481"/>
                    <a:pt x="386" y="481"/>
                    <a:pt x="386" y="481"/>
                  </a:cubicBezTo>
                  <a:cubicBezTo>
                    <a:pt x="386" y="480"/>
                    <a:pt x="386" y="479"/>
                    <a:pt x="387" y="478"/>
                  </a:cubicBezTo>
                  <a:cubicBezTo>
                    <a:pt x="387" y="478"/>
                    <a:pt x="388" y="478"/>
                    <a:pt x="388" y="477"/>
                  </a:cubicBezTo>
                  <a:cubicBezTo>
                    <a:pt x="390" y="476"/>
                    <a:pt x="389" y="476"/>
                    <a:pt x="389" y="475"/>
                  </a:cubicBezTo>
                  <a:cubicBezTo>
                    <a:pt x="389" y="474"/>
                    <a:pt x="390" y="474"/>
                    <a:pt x="390" y="473"/>
                  </a:cubicBezTo>
                  <a:cubicBezTo>
                    <a:pt x="391" y="473"/>
                    <a:pt x="390" y="472"/>
                    <a:pt x="390" y="472"/>
                  </a:cubicBezTo>
                  <a:cubicBezTo>
                    <a:pt x="390" y="471"/>
                    <a:pt x="390" y="471"/>
                    <a:pt x="390" y="470"/>
                  </a:cubicBezTo>
                  <a:cubicBezTo>
                    <a:pt x="390" y="470"/>
                    <a:pt x="391" y="470"/>
                    <a:pt x="391" y="470"/>
                  </a:cubicBezTo>
                  <a:cubicBezTo>
                    <a:pt x="391" y="470"/>
                    <a:pt x="391" y="469"/>
                    <a:pt x="391" y="469"/>
                  </a:cubicBezTo>
                  <a:cubicBezTo>
                    <a:pt x="391" y="468"/>
                    <a:pt x="392" y="465"/>
                    <a:pt x="391" y="464"/>
                  </a:cubicBezTo>
                  <a:cubicBezTo>
                    <a:pt x="391" y="463"/>
                    <a:pt x="392" y="463"/>
                    <a:pt x="392" y="463"/>
                  </a:cubicBezTo>
                  <a:cubicBezTo>
                    <a:pt x="392" y="462"/>
                    <a:pt x="392" y="462"/>
                    <a:pt x="392" y="461"/>
                  </a:cubicBezTo>
                  <a:cubicBezTo>
                    <a:pt x="392" y="460"/>
                    <a:pt x="393" y="460"/>
                    <a:pt x="393" y="458"/>
                  </a:cubicBezTo>
                  <a:cubicBezTo>
                    <a:pt x="393" y="458"/>
                    <a:pt x="392" y="457"/>
                    <a:pt x="392" y="457"/>
                  </a:cubicBezTo>
                  <a:cubicBezTo>
                    <a:pt x="391" y="457"/>
                    <a:pt x="393" y="455"/>
                    <a:pt x="393" y="455"/>
                  </a:cubicBezTo>
                  <a:cubicBezTo>
                    <a:pt x="394" y="454"/>
                    <a:pt x="393" y="453"/>
                    <a:pt x="393" y="453"/>
                  </a:cubicBezTo>
                  <a:cubicBezTo>
                    <a:pt x="394" y="452"/>
                    <a:pt x="395" y="450"/>
                    <a:pt x="394" y="449"/>
                  </a:cubicBezTo>
                  <a:cubicBezTo>
                    <a:pt x="394" y="448"/>
                    <a:pt x="393" y="448"/>
                    <a:pt x="393" y="448"/>
                  </a:cubicBezTo>
                  <a:cubicBezTo>
                    <a:pt x="393" y="447"/>
                    <a:pt x="393" y="447"/>
                    <a:pt x="392" y="447"/>
                  </a:cubicBezTo>
                  <a:cubicBezTo>
                    <a:pt x="392" y="446"/>
                    <a:pt x="393" y="446"/>
                    <a:pt x="393" y="445"/>
                  </a:cubicBezTo>
                  <a:cubicBezTo>
                    <a:pt x="393" y="444"/>
                    <a:pt x="393" y="444"/>
                    <a:pt x="393" y="443"/>
                  </a:cubicBezTo>
                  <a:cubicBezTo>
                    <a:pt x="393" y="443"/>
                    <a:pt x="393" y="443"/>
                    <a:pt x="393" y="443"/>
                  </a:cubicBezTo>
                  <a:cubicBezTo>
                    <a:pt x="393" y="441"/>
                    <a:pt x="393" y="441"/>
                    <a:pt x="393" y="441"/>
                  </a:cubicBezTo>
                  <a:cubicBezTo>
                    <a:pt x="393" y="441"/>
                    <a:pt x="394" y="440"/>
                    <a:pt x="394" y="440"/>
                  </a:cubicBezTo>
                  <a:cubicBezTo>
                    <a:pt x="394" y="439"/>
                    <a:pt x="393" y="438"/>
                    <a:pt x="393" y="438"/>
                  </a:cubicBezTo>
                  <a:cubicBezTo>
                    <a:pt x="394" y="437"/>
                    <a:pt x="394" y="437"/>
                    <a:pt x="395" y="436"/>
                  </a:cubicBezTo>
                  <a:cubicBezTo>
                    <a:pt x="395" y="435"/>
                    <a:pt x="394" y="431"/>
                    <a:pt x="394" y="430"/>
                  </a:cubicBezTo>
                  <a:cubicBezTo>
                    <a:pt x="394" y="430"/>
                    <a:pt x="394" y="430"/>
                    <a:pt x="394" y="429"/>
                  </a:cubicBezTo>
                  <a:cubicBezTo>
                    <a:pt x="394" y="429"/>
                    <a:pt x="394" y="429"/>
                    <a:pt x="395" y="429"/>
                  </a:cubicBezTo>
                  <a:cubicBezTo>
                    <a:pt x="395" y="428"/>
                    <a:pt x="396" y="427"/>
                    <a:pt x="396" y="427"/>
                  </a:cubicBezTo>
                  <a:cubicBezTo>
                    <a:pt x="396" y="425"/>
                    <a:pt x="395" y="425"/>
                    <a:pt x="395" y="423"/>
                  </a:cubicBezTo>
                  <a:cubicBezTo>
                    <a:pt x="395" y="423"/>
                    <a:pt x="395" y="422"/>
                    <a:pt x="395" y="422"/>
                  </a:cubicBezTo>
                  <a:cubicBezTo>
                    <a:pt x="395" y="421"/>
                    <a:pt x="394" y="420"/>
                    <a:pt x="394" y="420"/>
                  </a:cubicBezTo>
                  <a:cubicBezTo>
                    <a:pt x="394" y="419"/>
                    <a:pt x="394" y="419"/>
                    <a:pt x="395" y="419"/>
                  </a:cubicBezTo>
                  <a:cubicBezTo>
                    <a:pt x="395" y="418"/>
                    <a:pt x="394" y="418"/>
                    <a:pt x="394" y="418"/>
                  </a:cubicBezTo>
                  <a:cubicBezTo>
                    <a:pt x="395" y="417"/>
                    <a:pt x="395" y="417"/>
                    <a:pt x="395" y="416"/>
                  </a:cubicBezTo>
                  <a:cubicBezTo>
                    <a:pt x="395" y="414"/>
                    <a:pt x="394" y="414"/>
                    <a:pt x="395" y="413"/>
                  </a:cubicBezTo>
                  <a:cubicBezTo>
                    <a:pt x="395" y="412"/>
                    <a:pt x="394" y="410"/>
                    <a:pt x="395" y="409"/>
                  </a:cubicBezTo>
                  <a:cubicBezTo>
                    <a:pt x="395" y="407"/>
                    <a:pt x="397" y="407"/>
                    <a:pt x="397" y="406"/>
                  </a:cubicBezTo>
                  <a:cubicBezTo>
                    <a:pt x="399" y="403"/>
                    <a:pt x="396" y="401"/>
                    <a:pt x="395" y="400"/>
                  </a:cubicBezTo>
                  <a:cubicBezTo>
                    <a:pt x="395" y="399"/>
                    <a:pt x="395" y="398"/>
                    <a:pt x="395" y="398"/>
                  </a:cubicBezTo>
                  <a:cubicBezTo>
                    <a:pt x="395" y="397"/>
                    <a:pt x="395" y="396"/>
                    <a:pt x="395" y="396"/>
                  </a:cubicBezTo>
                  <a:cubicBezTo>
                    <a:pt x="395" y="394"/>
                    <a:pt x="395" y="392"/>
                    <a:pt x="394" y="392"/>
                  </a:cubicBezTo>
                  <a:cubicBezTo>
                    <a:pt x="394" y="392"/>
                    <a:pt x="394" y="392"/>
                    <a:pt x="394" y="391"/>
                  </a:cubicBezTo>
                  <a:cubicBezTo>
                    <a:pt x="394" y="391"/>
                    <a:pt x="394" y="391"/>
                    <a:pt x="394" y="391"/>
                  </a:cubicBezTo>
                  <a:cubicBezTo>
                    <a:pt x="395" y="391"/>
                    <a:pt x="394" y="391"/>
                    <a:pt x="395" y="390"/>
                  </a:cubicBezTo>
                  <a:cubicBezTo>
                    <a:pt x="395" y="390"/>
                    <a:pt x="395" y="389"/>
                    <a:pt x="395" y="389"/>
                  </a:cubicBezTo>
                  <a:cubicBezTo>
                    <a:pt x="396" y="388"/>
                    <a:pt x="396" y="388"/>
                    <a:pt x="396" y="387"/>
                  </a:cubicBezTo>
                  <a:cubicBezTo>
                    <a:pt x="396" y="387"/>
                    <a:pt x="397" y="386"/>
                    <a:pt x="397" y="385"/>
                  </a:cubicBezTo>
                  <a:cubicBezTo>
                    <a:pt x="397" y="384"/>
                    <a:pt x="397" y="384"/>
                    <a:pt x="397" y="384"/>
                  </a:cubicBezTo>
                  <a:cubicBezTo>
                    <a:pt x="397" y="383"/>
                    <a:pt x="396" y="382"/>
                    <a:pt x="395" y="381"/>
                  </a:cubicBezTo>
                  <a:cubicBezTo>
                    <a:pt x="395" y="381"/>
                    <a:pt x="395" y="381"/>
                    <a:pt x="394" y="380"/>
                  </a:cubicBezTo>
                  <a:cubicBezTo>
                    <a:pt x="394" y="380"/>
                    <a:pt x="393" y="377"/>
                    <a:pt x="393" y="377"/>
                  </a:cubicBezTo>
                  <a:cubicBezTo>
                    <a:pt x="394" y="376"/>
                    <a:pt x="394" y="376"/>
                    <a:pt x="394" y="375"/>
                  </a:cubicBezTo>
                  <a:cubicBezTo>
                    <a:pt x="394" y="375"/>
                    <a:pt x="393" y="374"/>
                    <a:pt x="393" y="374"/>
                  </a:cubicBezTo>
                  <a:cubicBezTo>
                    <a:pt x="393" y="374"/>
                    <a:pt x="393" y="373"/>
                    <a:pt x="394" y="373"/>
                  </a:cubicBezTo>
                  <a:cubicBezTo>
                    <a:pt x="394" y="373"/>
                    <a:pt x="394" y="372"/>
                    <a:pt x="394" y="372"/>
                  </a:cubicBezTo>
                  <a:cubicBezTo>
                    <a:pt x="394" y="371"/>
                    <a:pt x="394" y="370"/>
                    <a:pt x="394" y="370"/>
                  </a:cubicBezTo>
                  <a:cubicBezTo>
                    <a:pt x="394" y="370"/>
                    <a:pt x="394" y="369"/>
                    <a:pt x="394" y="369"/>
                  </a:cubicBezTo>
                  <a:cubicBezTo>
                    <a:pt x="394" y="368"/>
                    <a:pt x="393" y="367"/>
                    <a:pt x="393" y="366"/>
                  </a:cubicBezTo>
                  <a:cubicBezTo>
                    <a:pt x="393" y="364"/>
                    <a:pt x="393" y="365"/>
                    <a:pt x="392" y="364"/>
                  </a:cubicBezTo>
                  <a:cubicBezTo>
                    <a:pt x="392" y="362"/>
                    <a:pt x="393" y="361"/>
                    <a:pt x="392" y="360"/>
                  </a:cubicBezTo>
                  <a:cubicBezTo>
                    <a:pt x="392" y="360"/>
                    <a:pt x="392" y="360"/>
                    <a:pt x="392" y="359"/>
                  </a:cubicBezTo>
                  <a:cubicBezTo>
                    <a:pt x="391" y="358"/>
                    <a:pt x="392" y="356"/>
                    <a:pt x="393" y="356"/>
                  </a:cubicBezTo>
                  <a:cubicBezTo>
                    <a:pt x="393" y="353"/>
                    <a:pt x="392" y="354"/>
                    <a:pt x="391" y="353"/>
                  </a:cubicBezTo>
                  <a:cubicBezTo>
                    <a:pt x="391" y="352"/>
                    <a:pt x="391" y="352"/>
                    <a:pt x="391" y="351"/>
                  </a:cubicBezTo>
                  <a:cubicBezTo>
                    <a:pt x="391" y="351"/>
                    <a:pt x="391" y="351"/>
                    <a:pt x="391" y="351"/>
                  </a:cubicBezTo>
                  <a:cubicBezTo>
                    <a:pt x="390" y="350"/>
                    <a:pt x="391" y="349"/>
                    <a:pt x="391" y="348"/>
                  </a:cubicBezTo>
                  <a:cubicBezTo>
                    <a:pt x="391" y="348"/>
                    <a:pt x="391" y="348"/>
                    <a:pt x="390" y="347"/>
                  </a:cubicBezTo>
                  <a:cubicBezTo>
                    <a:pt x="390" y="346"/>
                    <a:pt x="390" y="346"/>
                    <a:pt x="390" y="346"/>
                  </a:cubicBezTo>
                  <a:cubicBezTo>
                    <a:pt x="390" y="345"/>
                    <a:pt x="390" y="345"/>
                    <a:pt x="389" y="344"/>
                  </a:cubicBezTo>
                  <a:cubicBezTo>
                    <a:pt x="389" y="344"/>
                    <a:pt x="390" y="344"/>
                    <a:pt x="390" y="343"/>
                  </a:cubicBezTo>
                  <a:cubicBezTo>
                    <a:pt x="389" y="343"/>
                    <a:pt x="389" y="342"/>
                    <a:pt x="388" y="342"/>
                  </a:cubicBezTo>
                  <a:cubicBezTo>
                    <a:pt x="388" y="341"/>
                    <a:pt x="388" y="341"/>
                    <a:pt x="389" y="341"/>
                  </a:cubicBezTo>
                  <a:cubicBezTo>
                    <a:pt x="389" y="340"/>
                    <a:pt x="388" y="339"/>
                    <a:pt x="388" y="338"/>
                  </a:cubicBezTo>
                  <a:cubicBezTo>
                    <a:pt x="387" y="337"/>
                    <a:pt x="389" y="336"/>
                    <a:pt x="387" y="336"/>
                  </a:cubicBezTo>
                  <a:cubicBezTo>
                    <a:pt x="387" y="335"/>
                    <a:pt x="389" y="333"/>
                    <a:pt x="388" y="332"/>
                  </a:cubicBezTo>
                  <a:cubicBezTo>
                    <a:pt x="387" y="331"/>
                    <a:pt x="387" y="331"/>
                    <a:pt x="387" y="331"/>
                  </a:cubicBezTo>
                  <a:cubicBezTo>
                    <a:pt x="387" y="330"/>
                    <a:pt x="389" y="328"/>
                    <a:pt x="389" y="325"/>
                  </a:cubicBezTo>
                  <a:cubicBezTo>
                    <a:pt x="388" y="322"/>
                    <a:pt x="386" y="322"/>
                    <a:pt x="385" y="320"/>
                  </a:cubicBezTo>
                  <a:cubicBezTo>
                    <a:pt x="385" y="320"/>
                    <a:pt x="384" y="320"/>
                    <a:pt x="384" y="319"/>
                  </a:cubicBezTo>
                  <a:cubicBezTo>
                    <a:pt x="384" y="319"/>
                    <a:pt x="384" y="318"/>
                    <a:pt x="384" y="317"/>
                  </a:cubicBezTo>
                  <a:cubicBezTo>
                    <a:pt x="384" y="316"/>
                    <a:pt x="383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5"/>
                  </a:cubicBezTo>
                  <a:cubicBezTo>
                    <a:pt x="382" y="315"/>
                    <a:pt x="382" y="315"/>
                    <a:pt x="382" y="314"/>
                  </a:cubicBezTo>
                  <a:cubicBezTo>
                    <a:pt x="382" y="314"/>
                    <a:pt x="382" y="314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3"/>
                    <a:pt x="382" y="313"/>
                    <a:pt x="382" y="313"/>
                  </a:cubicBezTo>
                  <a:cubicBezTo>
                    <a:pt x="382" y="314"/>
                    <a:pt x="382" y="314"/>
                    <a:pt x="382" y="314"/>
                  </a:cubicBezTo>
                  <a:cubicBezTo>
                    <a:pt x="382" y="314"/>
                    <a:pt x="382" y="314"/>
                    <a:pt x="382" y="315"/>
                  </a:cubicBezTo>
                  <a:cubicBezTo>
                    <a:pt x="381" y="314"/>
                    <a:pt x="382" y="313"/>
                    <a:pt x="382" y="312"/>
                  </a:cubicBezTo>
                  <a:cubicBezTo>
                    <a:pt x="382" y="310"/>
                    <a:pt x="382" y="310"/>
                    <a:pt x="382" y="310"/>
                  </a:cubicBezTo>
                  <a:cubicBezTo>
                    <a:pt x="382" y="310"/>
                    <a:pt x="383" y="309"/>
                    <a:pt x="383" y="307"/>
                  </a:cubicBezTo>
                  <a:cubicBezTo>
                    <a:pt x="382" y="306"/>
                    <a:pt x="380" y="304"/>
                    <a:pt x="379" y="304"/>
                  </a:cubicBezTo>
                  <a:cubicBezTo>
                    <a:pt x="379" y="302"/>
                    <a:pt x="381" y="300"/>
                    <a:pt x="380" y="298"/>
                  </a:cubicBezTo>
                  <a:cubicBezTo>
                    <a:pt x="379" y="297"/>
                    <a:pt x="378" y="296"/>
                    <a:pt x="377" y="295"/>
                  </a:cubicBezTo>
                  <a:cubicBezTo>
                    <a:pt x="377" y="295"/>
                    <a:pt x="377" y="294"/>
                    <a:pt x="377" y="293"/>
                  </a:cubicBezTo>
                  <a:cubicBezTo>
                    <a:pt x="376" y="292"/>
                    <a:pt x="375" y="292"/>
                    <a:pt x="374" y="291"/>
                  </a:cubicBezTo>
                  <a:cubicBezTo>
                    <a:pt x="374" y="290"/>
                    <a:pt x="375" y="289"/>
                    <a:pt x="376" y="288"/>
                  </a:cubicBezTo>
                  <a:cubicBezTo>
                    <a:pt x="376" y="286"/>
                    <a:pt x="374" y="283"/>
                    <a:pt x="374" y="283"/>
                  </a:cubicBezTo>
                  <a:cubicBezTo>
                    <a:pt x="373" y="283"/>
                    <a:pt x="373" y="282"/>
                    <a:pt x="372" y="282"/>
                  </a:cubicBezTo>
                  <a:cubicBezTo>
                    <a:pt x="372" y="281"/>
                    <a:pt x="372" y="281"/>
                    <a:pt x="372" y="280"/>
                  </a:cubicBezTo>
                  <a:cubicBezTo>
                    <a:pt x="371" y="279"/>
                    <a:pt x="372" y="278"/>
                    <a:pt x="372" y="276"/>
                  </a:cubicBezTo>
                  <a:cubicBezTo>
                    <a:pt x="371" y="273"/>
                    <a:pt x="370" y="272"/>
                    <a:pt x="367" y="271"/>
                  </a:cubicBezTo>
                  <a:cubicBezTo>
                    <a:pt x="367" y="267"/>
                    <a:pt x="368" y="266"/>
                    <a:pt x="365" y="264"/>
                  </a:cubicBezTo>
                  <a:cubicBezTo>
                    <a:pt x="365" y="261"/>
                    <a:pt x="364" y="261"/>
                    <a:pt x="362" y="260"/>
                  </a:cubicBezTo>
                  <a:cubicBezTo>
                    <a:pt x="361" y="257"/>
                    <a:pt x="362" y="256"/>
                    <a:pt x="359" y="255"/>
                  </a:cubicBezTo>
                  <a:cubicBezTo>
                    <a:pt x="359" y="254"/>
                    <a:pt x="360" y="253"/>
                    <a:pt x="359" y="252"/>
                  </a:cubicBezTo>
                  <a:cubicBezTo>
                    <a:pt x="359" y="252"/>
                    <a:pt x="359" y="252"/>
                    <a:pt x="358" y="251"/>
                  </a:cubicBezTo>
                  <a:cubicBezTo>
                    <a:pt x="358" y="249"/>
                    <a:pt x="358" y="249"/>
                    <a:pt x="358" y="249"/>
                  </a:cubicBezTo>
                  <a:cubicBezTo>
                    <a:pt x="358" y="247"/>
                    <a:pt x="357" y="247"/>
                    <a:pt x="356" y="246"/>
                  </a:cubicBezTo>
                  <a:cubicBezTo>
                    <a:pt x="356" y="245"/>
                    <a:pt x="356" y="244"/>
                    <a:pt x="356" y="243"/>
                  </a:cubicBezTo>
                  <a:cubicBezTo>
                    <a:pt x="356" y="243"/>
                    <a:pt x="355" y="242"/>
                    <a:pt x="354" y="242"/>
                  </a:cubicBezTo>
                  <a:cubicBezTo>
                    <a:pt x="353" y="240"/>
                    <a:pt x="352" y="239"/>
                    <a:pt x="351" y="237"/>
                  </a:cubicBezTo>
                  <a:cubicBezTo>
                    <a:pt x="351" y="237"/>
                    <a:pt x="350" y="237"/>
                    <a:pt x="350" y="236"/>
                  </a:cubicBezTo>
                  <a:cubicBezTo>
                    <a:pt x="349" y="236"/>
                    <a:pt x="350" y="235"/>
                    <a:pt x="350" y="235"/>
                  </a:cubicBezTo>
                  <a:cubicBezTo>
                    <a:pt x="349" y="234"/>
                    <a:pt x="348" y="234"/>
                    <a:pt x="348" y="233"/>
                  </a:cubicBezTo>
                  <a:cubicBezTo>
                    <a:pt x="348" y="233"/>
                    <a:pt x="348" y="232"/>
                    <a:pt x="348" y="232"/>
                  </a:cubicBezTo>
                  <a:cubicBezTo>
                    <a:pt x="349" y="230"/>
                    <a:pt x="347" y="228"/>
                    <a:pt x="346" y="227"/>
                  </a:cubicBezTo>
                  <a:cubicBezTo>
                    <a:pt x="345" y="227"/>
                    <a:pt x="345" y="227"/>
                    <a:pt x="344" y="227"/>
                  </a:cubicBezTo>
                  <a:cubicBezTo>
                    <a:pt x="344" y="227"/>
                    <a:pt x="343" y="226"/>
                    <a:pt x="343" y="226"/>
                  </a:cubicBezTo>
                  <a:cubicBezTo>
                    <a:pt x="343" y="225"/>
                    <a:pt x="343" y="224"/>
                    <a:pt x="343" y="224"/>
                  </a:cubicBezTo>
                  <a:cubicBezTo>
                    <a:pt x="343" y="223"/>
                    <a:pt x="342" y="223"/>
                    <a:pt x="341" y="222"/>
                  </a:cubicBezTo>
                  <a:cubicBezTo>
                    <a:pt x="341" y="222"/>
                    <a:pt x="341" y="221"/>
                    <a:pt x="341" y="221"/>
                  </a:cubicBezTo>
                  <a:cubicBezTo>
                    <a:pt x="341" y="221"/>
                    <a:pt x="340" y="220"/>
                    <a:pt x="340" y="220"/>
                  </a:cubicBezTo>
                  <a:cubicBezTo>
                    <a:pt x="340" y="219"/>
                    <a:pt x="341" y="218"/>
                    <a:pt x="340" y="217"/>
                  </a:cubicBezTo>
                  <a:cubicBezTo>
                    <a:pt x="340" y="216"/>
                    <a:pt x="339" y="216"/>
                    <a:pt x="338" y="215"/>
                  </a:cubicBezTo>
                  <a:cubicBezTo>
                    <a:pt x="338" y="215"/>
                    <a:pt x="338" y="214"/>
                    <a:pt x="338" y="214"/>
                  </a:cubicBezTo>
                  <a:cubicBezTo>
                    <a:pt x="337" y="214"/>
                    <a:pt x="337" y="213"/>
                    <a:pt x="337" y="213"/>
                  </a:cubicBezTo>
                  <a:cubicBezTo>
                    <a:pt x="336" y="212"/>
                    <a:pt x="336" y="212"/>
                    <a:pt x="336" y="212"/>
                  </a:cubicBezTo>
                  <a:cubicBezTo>
                    <a:pt x="335" y="211"/>
                    <a:pt x="334" y="211"/>
                    <a:pt x="334" y="210"/>
                  </a:cubicBezTo>
                  <a:cubicBezTo>
                    <a:pt x="333" y="210"/>
                    <a:pt x="333" y="210"/>
                    <a:pt x="333" y="210"/>
                  </a:cubicBezTo>
                  <a:cubicBezTo>
                    <a:pt x="333" y="209"/>
                    <a:pt x="332" y="209"/>
                    <a:pt x="332" y="209"/>
                  </a:cubicBezTo>
                  <a:cubicBezTo>
                    <a:pt x="332" y="207"/>
                    <a:pt x="332" y="207"/>
                    <a:pt x="332" y="207"/>
                  </a:cubicBezTo>
                  <a:cubicBezTo>
                    <a:pt x="332" y="205"/>
                    <a:pt x="330" y="205"/>
                    <a:pt x="329" y="204"/>
                  </a:cubicBezTo>
                  <a:cubicBezTo>
                    <a:pt x="329" y="199"/>
                    <a:pt x="328" y="200"/>
                    <a:pt x="325" y="199"/>
                  </a:cubicBezTo>
                  <a:cubicBezTo>
                    <a:pt x="325" y="198"/>
                    <a:pt x="325" y="197"/>
                    <a:pt x="324" y="196"/>
                  </a:cubicBezTo>
                  <a:cubicBezTo>
                    <a:pt x="324" y="195"/>
                    <a:pt x="323" y="195"/>
                    <a:pt x="323" y="195"/>
                  </a:cubicBezTo>
                  <a:cubicBezTo>
                    <a:pt x="323" y="194"/>
                    <a:pt x="323" y="194"/>
                    <a:pt x="323" y="194"/>
                  </a:cubicBezTo>
                  <a:cubicBezTo>
                    <a:pt x="322" y="193"/>
                    <a:pt x="321" y="193"/>
                    <a:pt x="320" y="192"/>
                  </a:cubicBezTo>
                  <a:cubicBezTo>
                    <a:pt x="320" y="190"/>
                    <a:pt x="319" y="189"/>
                    <a:pt x="318" y="188"/>
                  </a:cubicBezTo>
                  <a:cubicBezTo>
                    <a:pt x="318" y="188"/>
                    <a:pt x="317" y="188"/>
                    <a:pt x="317" y="188"/>
                  </a:cubicBezTo>
                  <a:cubicBezTo>
                    <a:pt x="316" y="187"/>
                    <a:pt x="316" y="185"/>
                    <a:pt x="315" y="185"/>
                  </a:cubicBezTo>
                  <a:cubicBezTo>
                    <a:pt x="315" y="185"/>
                    <a:pt x="314" y="184"/>
                    <a:pt x="313" y="184"/>
                  </a:cubicBezTo>
                  <a:cubicBezTo>
                    <a:pt x="313" y="183"/>
                    <a:pt x="313" y="182"/>
                    <a:pt x="312" y="181"/>
                  </a:cubicBezTo>
                  <a:cubicBezTo>
                    <a:pt x="312" y="181"/>
                    <a:pt x="311" y="181"/>
                    <a:pt x="310" y="180"/>
                  </a:cubicBezTo>
                  <a:cubicBezTo>
                    <a:pt x="308" y="176"/>
                    <a:pt x="307" y="174"/>
                    <a:pt x="302" y="172"/>
                  </a:cubicBezTo>
                  <a:cubicBezTo>
                    <a:pt x="302" y="171"/>
                    <a:pt x="302" y="171"/>
                    <a:pt x="301" y="170"/>
                  </a:cubicBezTo>
                  <a:cubicBezTo>
                    <a:pt x="301" y="170"/>
                    <a:pt x="300" y="170"/>
                    <a:pt x="300" y="170"/>
                  </a:cubicBezTo>
                  <a:cubicBezTo>
                    <a:pt x="298" y="167"/>
                    <a:pt x="298" y="166"/>
                    <a:pt x="295" y="165"/>
                  </a:cubicBezTo>
                  <a:cubicBezTo>
                    <a:pt x="295" y="164"/>
                    <a:pt x="295" y="163"/>
                    <a:pt x="295" y="163"/>
                  </a:cubicBezTo>
                  <a:cubicBezTo>
                    <a:pt x="295" y="162"/>
                    <a:pt x="295" y="161"/>
                    <a:pt x="296" y="161"/>
                  </a:cubicBezTo>
                  <a:cubicBezTo>
                    <a:pt x="296" y="160"/>
                    <a:pt x="295" y="159"/>
                    <a:pt x="295" y="159"/>
                  </a:cubicBezTo>
                  <a:cubicBezTo>
                    <a:pt x="295" y="158"/>
                    <a:pt x="296" y="158"/>
                    <a:pt x="296" y="157"/>
                  </a:cubicBezTo>
                  <a:cubicBezTo>
                    <a:pt x="296" y="156"/>
                    <a:pt x="296" y="156"/>
                    <a:pt x="296" y="155"/>
                  </a:cubicBezTo>
                  <a:cubicBezTo>
                    <a:pt x="296" y="153"/>
                    <a:pt x="297" y="152"/>
                    <a:pt x="295" y="151"/>
                  </a:cubicBezTo>
                  <a:cubicBezTo>
                    <a:pt x="296" y="149"/>
                    <a:pt x="300" y="148"/>
                    <a:pt x="301" y="147"/>
                  </a:cubicBezTo>
                  <a:cubicBezTo>
                    <a:pt x="303" y="146"/>
                    <a:pt x="308" y="143"/>
                    <a:pt x="309" y="142"/>
                  </a:cubicBezTo>
                  <a:cubicBezTo>
                    <a:pt x="309" y="141"/>
                    <a:pt x="309" y="140"/>
                    <a:pt x="310" y="140"/>
                  </a:cubicBezTo>
                  <a:cubicBezTo>
                    <a:pt x="310" y="139"/>
                    <a:pt x="311" y="139"/>
                    <a:pt x="312" y="138"/>
                  </a:cubicBezTo>
                  <a:cubicBezTo>
                    <a:pt x="312" y="138"/>
                    <a:pt x="312" y="138"/>
                    <a:pt x="313" y="137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12" y="136"/>
                    <a:pt x="312" y="135"/>
                    <a:pt x="312" y="135"/>
                  </a:cubicBezTo>
                  <a:cubicBezTo>
                    <a:pt x="311" y="134"/>
                    <a:pt x="311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1" y="134"/>
                    <a:pt x="311" y="133"/>
                    <a:pt x="311" y="132"/>
                  </a:cubicBezTo>
                  <a:cubicBezTo>
                    <a:pt x="310" y="132"/>
                    <a:pt x="310" y="131"/>
                    <a:pt x="309" y="131"/>
                  </a:cubicBezTo>
                  <a:cubicBezTo>
                    <a:pt x="309" y="131"/>
                    <a:pt x="308" y="130"/>
                    <a:pt x="308" y="129"/>
                  </a:cubicBezTo>
                  <a:cubicBezTo>
                    <a:pt x="308" y="129"/>
                    <a:pt x="308" y="129"/>
                    <a:pt x="308" y="128"/>
                  </a:cubicBezTo>
                  <a:cubicBezTo>
                    <a:pt x="308" y="128"/>
                    <a:pt x="307" y="127"/>
                    <a:pt x="306" y="127"/>
                  </a:cubicBezTo>
                  <a:cubicBezTo>
                    <a:pt x="306" y="125"/>
                    <a:pt x="307" y="125"/>
                    <a:pt x="308" y="125"/>
                  </a:cubicBezTo>
                  <a:cubicBezTo>
                    <a:pt x="309" y="124"/>
                    <a:pt x="310" y="123"/>
                    <a:pt x="311" y="122"/>
                  </a:cubicBezTo>
                  <a:cubicBezTo>
                    <a:pt x="311" y="122"/>
                    <a:pt x="311" y="122"/>
                    <a:pt x="312" y="122"/>
                  </a:cubicBezTo>
                  <a:cubicBezTo>
                    <a:pt x="313" y="121"/>
                    <a:pt x="313" y="119"/>
                    <a:pt x="314" y="118"/>
                  </a:cubicBezTo>
                  <a:cubicBezTo>
                    <a:pt x="313" y="117"/>
                    <a:pt x="313" y="117"/>
                    <a:pt x="313" y="116"/>
                  </a:cubicBezTo>
                  <a:cubicBezTo>
                    <a:pt x="315" y="114"/>
                    <a:pt x="315" y="111"/>
                    <a:pt x="313" y="109"/>
                  </a:cubicBezTo>
                  <a:cubicBezTo>
                    <a:pt x="313" y="108"/>
                    <a:pt x="314" y="108"/>
                    <a:pt x="314" y="107"/>
                  </a:cubicBezTo>
                  <a:cubicBezTo>
                    <a:pt x="315" y="105"/>
                    <a:pt x="313" y="105"/>
                    <a:pt x="313" y="104"/>
                  </a:cubicBezTo>
                  <a:cubicBezTo>
                    <a:pt x="313" y="103"/>
                    <a:pt x="314" y="103"/>
                    <a:pt x="314" y="102"/>
                  </a:cubicBezTo>
                  <a:cubicBezTo>
                    <a:pt x="315" y="101"/>
                    <a:pt x="314" y="98"/>
                    <a:pt x="313" y="97"/>
                  </a:cubicBezTo>
                  <a:cubicBezTo>
                    <a:pt x="313" y="96"/>
                    <a:pt x="314" y="94"/>
                    <a:pt x="313" y="93"/>
                  </a:cubicBezTo>
                  <a:cubicBezTo>
                    <a:pt x="313" y="93"/>
                    <a:pt x="313" y="93"/>
                    <a:pt x="313" y="92"/>
                  </a:cubicBezTo>
                  <a:cubicBezTo>
                    <a:pt x="313" y="92"/>
                    <a:pt x="313" y="91"/>
                    <a:pt x="313" y="91"/>
                  </a:cubicBezTo>
                  <a:cubicBezTo>
                    <a:pt x="313" y="90"/>
                    <a:pt x="312" y="89"/>
                    <a:pt x="312" y="89"/>
                  </a:cubicBezTo>
                  <a:cubicBezTo>
                    <a:pt x="312" y="87"/>
                    <a:pt x="312" y="87"/>
                    <a:pt x="312" y="87"/>
                  </a:cubicBezTo>
                  <a:cubicBezTo>
                    <a:pt x="311" y="87"/>
                    <a:pt x="311" y="86"/>
                    <a:pt x="310" y="86"/>
                  </a:cubicBezTo>
                  <a:cubicBezTo>
                    <a:pt x="310" y="86"/>
                    <a:pt x="310" y="85"/>
                    <a:pt x="310" y="85"/>
                  </a:cubicBezTo>
                  <a:cubicBezTo>
                    <a:pt x="310" y="85"/>
                    <a:pt x="310" y="85"/>
                    <a:pt x="309" y="84"/>
                  </a:cubicBezTo>
                  <a:cubicBezTo>
                    <a:pt x="309" y="84"/>
                    <a:pt x="309" y="84"/>
                    <a:pt x="309" y="83"/>
                  </a:cubicBezTo>
                  <a:cubicBezTo>
                    <a:pt x="309" y="83"/>
                    <a:pt x="308" y="83"/>
                    <a:pt x="308" y="83"/>
                  </a:cubicBezTo>
                  <a:cubicBezTo>
                    <a:pt x="308" y="82"/>
                    <a:pt x="308" y="79"/>
                    <a:pt x="308" y="78"/>
                  </a:cubicBezTo>
                  <a:cubicBezTo>
                    <a:pt x="308" y="76"/>
                    <a:pt x="308" y="72"/>
                    <a:pt x="308" y="71"/>
                  </a:cubicBezTo>
                  <a:cubicBezTo>
                    <a:pt x="308" y="70"/>
                    <a:pt x="309" y="68"/>
                    <a:pt x="309" y="67"/>
                  </a:cubicBezTo>
                  <a:cubicBezTo>
                    <a:pt x="308" y="66"/>
                    <a:pt x="309" y="64"/>
                    <a:pt x="308" y="63"/>
                  </a:cubicBezTo>
                  <a:cubicBezTo>
                    <a:pt x="307" y="58"/>
                    <a:pt x="308" y="54"/>
                    <a:pt x="308" y="49"/>
                  </a:cubicBezTo>
                  <a:cubicBezTo>
                    <a:pt x="307" y="49"/>
                    <a:pt x="308" y="48"/>
                    <a:pt x="308" y="47"/>
                  </a:cubicBezTo>
                  <a:cubicBezTo>
                    <a:pt x="308" y="47"/>
                    <a:pt x="307" y="46"/>
                    <a:pt x="307" y="46"/>
                  </a:cubicBezTo>
                  <a:cubicBezTo>
                    <a:pt x="307" y="44"/>
                    <a:pt x="307" y="44"/>
                    <a:pt x="307" y="44"/>
                  </a:cubicBezTo>
                  <a:cubicBezTo>
                    <a:pt x="307" y="43"/>
                    <a:pt x="307" y="41"/>
                    <a:pt x="307" y="40"/>
                  </a:cubicBezTo>
                  <a:cubicBezTo>
                    <a:pt x="306" y="38"/>
                    <a:pt x="306" y="36"/>
                    <a:pt x="305" y="34"/>
                  </a:cubicBezTo>
                  <a:cubicBezTo>
                    <a:pt x="305" y="34"/>
                    <a:pt x="306" y="33"/>
                    <a:pt x="306" y="33"/>
                  </a:cubicBezTo>
                  <a:cubicBezTo>
                    <a:pt x="306" y="31"/>
                    <a:pt x="305" y="30"/>
                    <a:pt x="305" y="29"/>
                  </a:cubicBezTo>
                  <a:cubicBezTo>
                    <a:pt x="305" y="29"/>
                    <a:pt x="305" y="28"/>
                    <a:pt x="305" y="27"/>
                  </a:cubicBezTo>
                  <a:cubicBezTo>
                    <a:pt x="305" y="27"/>
                    <a:pt x="303" y="25"/>
                    <a:pt x="303" y="25"/>
                  </a:cubicBezTo>
                  <a:cubicBezTo>
                    <a:pt x="303" y="25"/>
                    <a:pt x="303" y="25"/>
                    <a:pt x="303" y="25"/>
                  </a:cubicBezTo>
                  <a:cubicBezTo>
                    <a:pt x="302" y="24"/>
                    <a:pt x="302" y="23"/>
                    <a:pt x="302" y="23"/>
                  </a:cubicBezTo>
                  <a:cubicBezTo>
                    <a:pt x="301" y="22"/>
                    <a:pt x="301" y="23"/>
                    <a:pt x="300" y="22"/>
                  </a:cubicBezTo>
                  <a:cubicBezTo>
                    <a:pt x="300" y="22"/>
                    <a:pt x="299" y="20"/>
                    <a:pt x="298" y="20"/>
                  </a:cubicBezTo>
                  <a:cubicBezTo>
                    <a:pt x="297" y="20"/>
                    <a:pt x="297" y="20"/>
                    <a:pt x="297" y="20"/>
                  </a:cubicBezTo>
                  <a:cubicBezTo>
                    <a:pt x="297" y="20"/>
                    <a:pt x="296" y="19"/>
                    <a:pt x="296" y="19"/>
                  </a:cubicBezTo>
                  <a:cubicBezTo>
                    <a:pt x="295" y="18"/>
                    <a:pt x="295" y="17"/>
                    <a:pt x="295" y="17"/>
                  </a:cubicBezTo>
                  <a:cubicBezTo>
                    <a:pt x="294" y="17"/>
                    <a:pt x="294" y="17"/>
                    <a:pt x="293" y="17"/>
                  </a:cubicBezTo>
                  <a:cubicBezTo>
                    <a:pt x="292" y="16"/>
                    <a:pt x="292" y="15"/>
                    <a:pt x="291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89" y="15"/>
                    <a:pt x="289" y="14"/>
                    <a:pt x="289" y="14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4"/>
                    <a:pt x="285" y="13"/>
                    <a:pt x="284" y="12"/>
                  </a:cubicBezTo>
                  <a:cubicBezTo>
                    <a:pt x="283" y="12"/>
                    <a:pt x="282" y="12"/>
                    <a:pt x="282" y="12"/>
                  </a:cubicBezTo>
                  <a:cubicBezTo>
                    <a:pt x="281" y="12"/>
                    <a:pt x="280" y="11"/>
                    <a:pt x="280" y="11"/>
                  </a:cubicBezTo>
                  <a:cubicBezTo>
                    <a:pt x="279" y="11"/>
                    <a:pt x="279" y="11"/>
                    <a:pt x="278" y="11"/>
                  </a:cubicBezTo>
                  <a:cubicBezTo>
                    <a:pt x="278" y="11"/>
                    <a:pt x="277" y="10"/>
                    <a:pt x="277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6" y="10"/>
                    <a:pt x="276" y="9"/>
                    <a:pt x="275" y="9"/>
                  </a:cubicBezTo>
                  <a:cubicBezTo>
                    <a:pt x="274" y="9"/>
                    <a:pt x="274" y="10"/>
                    <a:pt x="273" y="9"/>
                  </a:cubicBezTo>
                  <a:cubicBezTo>
                    <a:pt x="271" y="9"/>
                    <a:pt x="270" y="9"/>
                    <a:pt x="269" y="8"/>
                  </a:cubicBezTo>
                  <a:cubicBezTo>
                    <a:pt x="268" y="8"/>
                    <a:pt x="268" y="8"/>
                    <a:pt x="268" y="8"/>
                  </a:cubicBezTo>
                  <a:cubicBezTo>
                    <a:pt x="267" y="8"/>
                    <a:pt x="266" y="7"/>
                    <a:pt x="265" y="7"/>
                  </a:cubicBezTo>
                  <a:cubicBezTo>
                    <a:pt x="264" y="6"/>
                    <a:pt x="263" y="8"/>
                    <a:pt x="261" y="7"/>
                  </a:cubicBezTo>
                  <a:cubicBezTo>
                    <a:pt x="260" y="7"/>
                    <a:pt x="260" y="6"/>
                    <a:pt x="259" y="5"/>
                  </a:cubicBezTo>
                  <a:cubicBezTo>
                    <a:pt x="257" y="5"/>
                    <a:pt x="257" y="6"/>
                    <a:pt x="256" y="6"/>
                  </a:cubicBezTo>
                  <a:cubicBezTo>
                    <a:pt x="255" y="6"/>
                    <a:pt x="254" y="6"/>
                    <a:pt x="253" y="6"/>
                  </a:cubicBezTo>
                  <a:cubicBezTo>
                    <a:pt x="253" y="6"/>
                    <a:pt x="252" y="5"/>
                    <a:pt x="252" y="5"/>
                  </a:cubicBezTo>
                  <a:cubicBezTo>
                    <a:pt x="251" y="5"/>
                    <a:pt x="251" y="5"/>
                    <a:pt x="250" y="5"/>
                  </a:cubicBezTo>
                  <a:cubicBezTo>
                    <a:pt x="250" y="5"/>
                    <a:pt x="249" y="5"/>
                    <a:pt x="249" y="5"/>
                  </a:cubicBezTo>
                  <a:cubicBezTo>
                    <a:pt x="248" y="4"/>
                    <a:pt x="248" y="5"/>
                    <a:pt x="247" y="5"/>
                  </a:cubicBezTo>
                  <a:cubicBezTo>
                    <a:pt x="247" y="5"/>
                    <a:pt x="246" y="5"/>
                    <a:pt x="246" y="5"/>
                  </a:cubicBezTo>
                  <a:cubicBezTo>
                    <a:pt x="246" y="5"/>
                    <a:pt x="246" y="4"/>
                    <a:pt x="245" y="4"/>
                  </a:cubicBezTo>
                  <a:cubicBezTo>
                    <a:pt x="245" y="4"/>
                    <a:pt x="244" y="5"/>
                    <a:pt x="243" y="4"/>
                  </a:cubicBezTo>
                  <a:cubicBezTo>
                    <a:pt x="242" y="4"/>
                    <a:pt x="242" y="4"/>
                    <a:pt x="242" y="3"/>
                  </a:cubicBezTo>
                  <a:cubicBezTo>
                    <a:pt x="241" y="3"/>
                    <a:pt x="240" y="4"/>
                    <a:pt x="239" y="4"/>
                  </a:cubicBezTo>
                  <a:cubicBezTo>
                    <a:pt x="238" y="4"/>
                    <a:pt x="236" y="4"/>
                    <a:pt x="235" y="3"/>
                  </a:cubicBezTo>
                  <a:cubicBezTo>
                    <a:pt x="235" y="3"/>
                    <a:pt x="234" y="3"/>
                    <a:pt x="234" y="3"/>
                  </a:cubicBezTo>
                  <a:cubicBezTo>
                    <a:pt x="233" y="2"/>
                    <a:pt x="232" y="4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3"/>
                    <a:pt x="229" y="3"/>
                  </a:cubicBezTo>
                  <a:cubicBezTo>
                    <a:pt x="228" y="3"/>
                    <a:pt x="226" y="2"/>
                    <a:pt x="225" y="2"/>
                  </a:cubicBezTo>
                  <a:cubicBezTo>
                    <a:pt x="225" y="2"/>
                    <a:pt x="224" y="3"/>
                    <a:pt x="224" y="3"/>
                  </a:cubicBezTo>
                  <a:cubicBezTo>
                    <a:pt x="224" y="3"/>
                    <a:pt x="223" y="3"/>
                    <a:pt x="222" y="3"/>
                  </a:cubicBezTo>
                  <a:cubicBezTo>
                    <a:pt x="222" y="2"/>
                    <a:pt x="222" y="2"/>
                    <a:pt x="221" y="2"/>
                  </a:cubicBezTo>
                  <a:cubicBezTo>
                    <a:pt x="220" y="2"/>
                    <a:pt x="219" y="3"/>
                    <a:pt x="218" y="2"/>
                  </a:cubicBezTo>
                  <a:cubicBezTo>
                    <a:pt x="217" y="2"/>
                    <a:pt x="216" y="1"/>
                    <a:pt x="215" y="1"/>
                  </a:cubicBezTo>
                  <a:cubicBezTo>
                    <a:pt x="214" y="1"/>
                    <a:pt x="213" y="2"/>
                    <a:pt x="212" y="2"/>
                  </a:cubicBezTo>
                  <a:cubicBezTo>
                    <a:pt x="212" y="2"/>
                    <a:pt x="211" y="2"/>
                    <a:pt x="210" y="2"/>
                  </a:cubicBezTo>
                  <a:cubicBezTo>
                    <a:pt x="209" y="1"/>
                    <a:pt x="209" y="2"/>
                    <a:pt x="208" y="2"/>
                  </a:cubicBezTo>
                  <a:cubicBezTo>
                    <a:pt x="207" y="2"/>
                    <a:pt x="207" y="1"/>
                    <a:pt x="207" y="1"/>
                  </a:cubicBezTo>
                  <a:cubicBezTo>
                    <a:pt x="205" y="0"/>
                    <a:pt x="203" y="1"/>
                    <a:pt x="202" y="2"/>
                  </a:cubicBezTo>
                  <a:cubicBezTo>
                    <a:pt x="202" y="2"/>
                    <a:pt x="201" y="1"/>
                    <a:pt x="200" y="1"/>
                  </a:cubicBezTo>
                  <a:cubicBezTo>
                    <a:pt x="199" y="2"/>
                    <a:pt x="198" y="2"/>
                    <a:pt x="196" y="2"/>
                  </a:cubicBezTo>
                  <a:cubicBezTo>
                    <a:pt x="196" y="2"/>
                    <a:pt x="195" y="1"/>
                    <a:pt x="194" y="1"/>
                  </a:cubicBezTo>
                  <a:cubicBezTo>
                    <a:pt x="194" y="1"/>
                    <a:pt x="194" y="2"/>
                    <a:pt x="194" y="2"/>
                  </a:cubicBezTo>
                  <a:cubicBezTo>
                    <a:pt x="192" y="2"/>
                    <a:pt x="192" y="1"/>
                    <a:pt x="191" y="1"/>
                  </a:cubicBezTo>
                  <a:cubicBezTo>
                    <a:pt x="190" y="1"/>
                    <a:pt x="190" y="2"/>
                    <a:pt x="189" y="2"/>
                  </a:cubicBezTo>
                  <a:cubicBezTo>
                    <a:pt x="188" y="2"/>
                    <a:pt x="186" y="1"/>
                    <a:pt x="185" y="2"/>
                  </a:cubicBezTo>
                  <a:cubicBezTo>
                    <a:pt x="185" y="2"/>
                    <a:pt x="184" y="2"/>
                    <a:pt x="184" y="2"/>
                  </a:cubicBezTo>
                  <a:cubicBezTo>
                    <a:pt x="183" y="2"/>
                    <a:pt x="183" y="2"/>
                    <a:pt x="182" y="2"/>
                  </a:cubicBezTo>
                  <a:cubicBezTo>
                    <a:pt x="181" y="2"/>
                    <a:pt x="181" y="2"/>
                    <a:pt x="180" y="2"/>
                  </a:cubicBezTo>
                  <a:cubicBezTo>
                    <a:pt x="179" y="2"/>
                    <a:pt x="178" y="1"/>
                    <a:pt x="176" y="1"/>
                  </a:cubicBezTo>
                  <a:cubicBezTo>
                    <a:pt x="175" y="1"/>
                    <a:pt x="174" y="2"/>
                    <a:pt x="173" y="2"/>
                  </a:cubicBezTo>
                  <a:cubicBezTo>
                    <a:pt x="173" y="2"/>
                    <a:pt x="173" y="2"/>
                    <a:pt x="173" y="3"/>
                  </a:cubicBezTo>
                  <a:cubicBezTo>
                    <a:pt x="171" y="3"/>
                    <a:pt x="170" y="3"/>
                    <a:pt x="169" y="3"/>
                  </a:cubicBezTo>
                  <a:cubicBezTo>
                    <a:pt x="168" y="3"/>
                    <a:pt x="168" y="2"/>
                    <a:pt x="167" y="2"/>
                  </a:cubicBezTo>
                  <a:cubicBezTo>
                    <a:pt x="167" y="2"/>
                    <a:pt x="166" y="3"/>
                    <a:pt x="166" y="3"/>
                  </a:cubicBezTo>
                  <a:cubicBezTo>
                    <a:pt x="165" y="2"/>
                    <a:pt x="165" y="2"/>
                    <a:pt x="163" y="3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3"/>
                    <a:pt x="161" y="3"/>
                    <a:pt x="161" y="3"/>
                  </a:cubicBezTo>
                  <a:cubicBezTo>
                    <a:pt x="160" y="4"/>
                    <a:pt x="160" y="3"/>
                    <a:pt x="159" y="3"/>
                  </a:cubicBezTo>
                  <a:cubicBezTo>
                    <a:pt x="158" y="3"/>
                    <a:pt x="158" y="4"/>
                    <a:pt x="158" y="4"/>
                  </a:cubicBezTo>
                  <a:cubicBezTo>
                    <a:pt x="157" y="4"/>
                    <a:pt x="157" y="3"/>
                    <a:pt x="157" y="3"/>
                  </a:cubicBezTo>
                  <a:cubicBezTo>
                    <a:pt x="156" y="4"/>
                    <a:pt x="155" y="4"/>
                    <a:pt x="154" y="4"/>
                  </a:cubicBezTo>
                  <a:cubicBezTo>
                    <a:pt x="153" y="4"/>
                    <a:pt x="153" y="4"/>
                    <a:pt x="153" y="3"/>
                  </a:cubicBezTo>
                  <a:cubicBezTo>
                    <a:pt x="152" y="3"/>
                    <a:pt x="152" y="3"/>
                    <a:pt x="151" y="3"/>
                  </a:cubicBezTo>
                  <a:cubicBezTo>
                    <a:pt x="151" y="4"/>
                    <a:pt x="150" y="4"/>
                    <a:pt x="150" y="5"/>
                  </a:cubicBezTo>
                  <a:cubicBezTo>
                    <a:pt x="149" y="5"/>
                    <a:pt x="148" y="5"/>
                    <a:pt x="147" y="4"/>
                  </a:cubicBezTo>
                  <a:cubicBezTo>
                    <a:pt x="146" y="4"/>
                    <a:pt x="146" y="5"/>
                    <a:pt x="145" y="5"/>
                  </a:cubicBezTo>
                  <a:cubicBezTo>
                    <a:pt x="145" y="5"/>
                    <a:pt x="144" y="5"/>
                    <a:pt x="144" y="5"/>
                  </a:cubicBezTo>
                  <a:cubicBezTo>
                    <a:pt x="143" y="5"/>
                    <a:pt x="143" y="6"/>
                    <a:pt x="141" y="5"/>
                  </a:cubicBezTo>
                  <a:cubicBezTo>
                    <a:pt x="140" y="5"/>
                    <a:pt x="140" y="5"/>
                    <a:pt x="139" y="6"/>
                  </a:cubicBezTo>
                  <a:cubicBezTo>
                    <a:pt x="138" y="6"/>
                    <a:pt x="137" y="6"/>
                    <a:pt x="136" y="6"/>
                  </a:cubicBezTo>
                  <a:cubicBezTo>
                    <a:pt x="136" y="6"/>
                    <a:pt x="136" y="6"/>
                    <a:pt x="136" y="7"/>
                  </a:cubicBezTo>
                  <a:cubicBezTo>
                    <a:pt x="135" y="7"/>
                    <a:pt x="135" y="7"/>
                    <a:pt x="134" y="7"/>
                  </a:cubicBezTo>
                  <a:cubicBezTo>
                    <a:pt x="134" y="7"/>
                    <a:pt x="134" y="7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2" y="7"/>
                    <a:pt x="132" y="7"/>
                  </a:cubicBezTo>
                  <a:cubicBezTo>
                    <a:pt x="132" y="7"/>
                    <a:pt x="131" y="8"/>
                    <a:pt x="130" y="8"/>
                  </a:cubicBezTo>
                  <a:cubicBezTo>
                    <a:pt x="130" y="7"/>
                    <a:pt x="129" y="7"/>
                    <a:pt x="129" y="7"/>
                  </a:cubicBezTo>
                  <a:cubicBezTo>
                    <a:pt x="127" y="6"/>
                    <a:pt x="126" y="8"/>
                    <a:pt x="125" y="9"/>
                  </a:cubicBezTo>
                  <a:cubicBezTo>
                    <a:pt x="124" y="9"/>
                    <a:pt x="123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0"/>
                    <a:pt x="120" y="10"/>
                    <a:pt x="119" y="10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5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2" y="12"/>
                    <a:pt x="111" y="13"/>
                    <a:pt x="110" y="13"/>
                  </a:cubicBezTo>
                  <a:cubicBezTo>
                    <a:pt x="110" y="13"/>
                    <a:pt x="109" y="13"/>
                    <a:pt x="109" y="13"/>
                  </a:cubicBezTo>
                  <a:cubicBezTo>
                    <a:pt x="108" y="13"/>
                    <a:pt x="108" y="13"/>
                    <a:pt x="108" y="14"/>
                  </a:cubicBezTo>
                  <a:cubicBezTo>
                    <a:pt x="108" y="14"/>
                    <a:pt x="107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5" y="15"/>
                    <a:pt x="104" y="15"/>
                  </a:cubicBezTo>
                  <a:cubicBezTo>
                    <a:pt x="104" y="15"/>
                    <a:pt x="103" y="15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1" y="16"/>
                  </a:cubicBezTo>
                  <a:cubicBezTo>
                    <a:pt x="101" y="16"/>
                    <a:pt x="101" y="17"/>
                    <a:pt x="101" y="17"/>
                  </a:cubicBezTo>
                  <a:cubicBezTo>
                    <a:pt x="100" y="17"/>
                    <a:pt x="99" y="17"/>
                    <a:pt x="98" y="17"/>
                  </a:cubicBezTo>
                  <a:cubicBezTo>
                    <a:pt x="97" y="17"/>
                    <a:pt x="97" y="17"/>
                    <a:pt x="96" y="18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5" y="20"/>
                  </a:cubicBezTo>
                  <a:cubicBezTo>
                    <a:pt x="94" y="21"/>
                    <a:pt x="95" y="21"/>
                    <a:pt x="94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2" y="22"/>
                    <a:pt x="92" y="22"/>
                    <a:pt x="91" y="22"/>
                  </a:cubicBezTo>
                  <a:cubicBezTo>
                    <a:pt x="91" y="22"/>
                    <a:pt x="90" y="23"/>
                    <a:pt x="90" y="23"/>
                  </a:cubicBezTo>
                  <a:cubicBezTo>
                    <a:pt x="90" y="24"/>
                    <a:pt x="90" y="26"/>
                    <a:pt x="90" y="26"/>
                  </a:cubicBezTo>
                  <a:cubicBezTo>
                    <a:pt x="89" y="27"/>
                    <a:pt x="88" y="27"/>
                    <a:pt x="88" y="28"/>
                  </a:cubicBezTo>
                  <a:cubicBezTo>
                    <a:pt x="88" y="29"/>
                    <a:pt x="88" y="30"/>
                    <a:pt x="88" y="31"/>
                  </a:cubicBezTo>
                  <a:cubicBezTo>
                    <a:pt x="88" y="31"/>
                    <a:pt x="88" y="31"/>
                    <a:pt x="88" y="32"/>
                  </a:cubicBezTo>
                  <a:cubicBezTo>
                    <a:pt x="88" y="33"/>
                    <a:pt x="88" y="33"/>
                    <a:pt x="87" y="34"/>
                  </a:cubicBezTo>
                  <a:cubicBezTo>
                    <a:pt x="87" y="35"/>
                    <a:pt x="88" y="35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39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1"/>
                    <a:pt x="85" y="43"/>
                    <a:pt x="85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7"/>
                    <a:pt x="85" y="48"/>
                    <a:pt x="85" y="49"/>
                  </a:cubicBezTo>
                  <a:cubicBezTo>
                    <a:pt x="85" y="54"/>
                    <a:pt x="85" y="59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5"/>
                    <a:pt x="84" y="67"/>
                    <a:pt x="84" y="68"/>
                  </a:cubicBezTo>
                  <a:cubicBezTo>
                    <a:pt x="84" y="68"/>
                    <a:pt x="84" y="69"/>
                    <a:pt x="84" y="70"/>
                  </a:cubicBezTo>
                  <a:cubicBezTo>
                    <a:pt x="84" y="71"/>
                    <a:pt x="84" y="73"/>
                    <a:pt x="84" y="74"/>
                  </a:cubicBezTo>
                  <a:cubicBezTo>
                    <a:pt x="84" y="75"/>
                    <a:pt x="84" y="75"/>
                    <a:pt x="84" y="76"/>
                  </a:cubicBezTo>
                  <a:cubicBezTo>
                    <a:pt x="85" y="77"/>
                    <a:pt x="85" y="78"/>
                    <a:pt x="84" y="80"/>
                  </a:cubicBezTo>
                  <a:cubicBezTo>
                    <a:pt x="84" y="81"/>
                    <a:pt x="85" y="82"/>
                    <a:pt x="84" y="83"/>
                  </a:cubicBezTo>
                  <a:cubicBezTo>
                    <a:pt x="84" y="84"/>
                    <a:pt x="83" y="85"/>
                    <a:pt x="82" y="85"/>
                  </a:cubicBezTo>
                  <a:cubicBezTo>
                    <a:pt x="82" y="86"/>
                    <a:pt x="82" y="87"/>
                    <a:pt x="81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0" y="89"/>
                    <a:pt x="80" y="91"/>
                    <a:pt x="80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2"/>
                    <a:pt x="80" y="93"/>
                    <a:pt x="80" y="94"/>
                  </a:cubicBezTo>
                  <a:cubicBezTo>
                    <a:pt x="80" y="95"/>
                    <a:pt x="79" y="96"/>
                    <a:pt x="79" y="98"/>
                  </a:cubicBezTo>
                  <a:cubicBezTo>
                    <a:pt x="79" y="98"/>
                    <a:pt x="80" y="102"/>
                    <a:pt x="80" y="103"/>
                  </a:cubicBezTo>
                  <a:cubicBezTo>
                    <a:pt x="80" y="103"/>
                    <a:pt x="80" y="104"/>
                    <a:pt x="80" y="104"/>
                  </a:cubicBezTo>
                  <a:cubicBezTo>
                    <a:pt x="79" y="105"/>
                    <a:pt x="79" y="105"/>
                    <a:pt x="79" y="106"/>
                  </a:cubicBezTo>
                  <a:cubicBezTo>
                    <a:pt x="79" y="107"/>
                    <a:pt x="80" y="107"/>
                    <a:pt x="79" y="108"/>
                  </a:cubicBezTo>
                  <a:cubicBezTo>
                    <a:pt x="79" y="109"/>
                    <a:pt x="78" y="109"/>
                    <a:pt x="79" y="111"/>
                  </a:cubicBezTo>
                  <a:cubicBezTo>
                    <a:pt x="79" y="111"/>
                    <a:pt x="79" y="111"/>
                    <a:pt x="79" y="112"/>
                  </a:cubicBezTo>
                  <a:cubicBezTo>
                    <a:pt x="80" y="112"/>
                    <a:pt x="79" y="113"/>
                    <a:pt x="79" y="114"/>
                  </a:cubicBezTo>
                  <a:cubicBezTo>
                    <a:pt x="80" y="114"/>
                    <a:pt x="80" y="114"/>
                    <a:pt x="80" y="115"/>
                  </a:cubicBezTo>
                  <a:cubicBezTo>
                    <a:pt x="79" y="116"/>
                    <a:pt x="79" y="118"/>
                    <a:pt x="80" y="120"/>
                  </a:cubicBezTo>
                  <a:cubicBezTo>
                    <a:pt x="81" y="122"/>
                    <a:pt x="85" y="125"/>
                    <a:pt x="86" y="127"/>
                  </a:cubicBezTo>
                  <a:cubicBezTo>
                    <a:pt x="86" y="127"/>
                    <a:pt x="86" y="128"/>
                    <a:pt x="86" y="128"/>
                  </a:cubicBezTo>
                  <a:cubicBezTo>
                    <a:pt x="86" y="129"/>
                    <a:pt x="85" y="128"/>
                    <a:pt x="85" y="129"/>
                  </a:cubicBezTo>
                  <a:cubicBezTo>
                    <a:pt x="83" y="129"/>
                    <a:pt x="84" y="130"/>
                    <a:pt x="84" y="131"/>
                  </a:cubicBezTo>
                  <a:cubicBezTo>
                    <a:pt x="84" y="132"/>
                    <a:pt x="83" y="133"/>
                    <a:pt x="82" y="133"/>
                  </a:cubicBezTo>
                  <a:cubicBezTo>
                    <a:pt x="82" y="134"/>
                    <a:pt x="83" y="134"/>
                    <a:pt x="82" y="13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6"/>
                    <a:pt x="82" y="140"/>
                    <a:pt x="82" y="140"/>
                  </a:cubicBezTo>
                  <a:cubicBezTo>
                    <a:pt x="83" y="141"/>
                    <a:pt x="84" y="141"/>
                    <a:pt x="84" y="142"/>
                  </a:cubicBezTo>
                  <a:cubicBezTo>
                    <a:pt x="85" y="143"/>
                    <a:pt x="86" y="143"/>
                    <a:pt x="86" y="144"/>
                  </a:cubicBezTo>
                  <a:cubicBezTo>
                    <a:pt x="86" y="144"/>
                    <a:pt x="86" y="145"/>
                    <a:pt x="87" y="145"/>
                  </a:cubicBezTo>
                  <a:cubicBezTo>
                    <a:pt x="87" y="145"/>
                    <a:pt x="87" y="145"/>
                    <a:pt x="88" y="146"/>
                  </a:cubicBezTo>
                  <a:cubicBezTo>
                    <a:pt x="88" y="146"/>
                    <a:pt x="88" y="146"/>
                    <a:pt x="89" y="147"/>
                  </a:cubicBezTo>
                  <a:cubicBezTo>
                    <a:pt x="89" y="147"/>
                    <a:pt x="90" y="147"/>
                    <a:pt x="90" y="147"/>
                  </a:cubicBezTo>
                  <a:cubicBezTo>
                    <a:pt x="93" y="149"/>
                    <a:pt x="95" y="151"/>
                    <a:pt x="99" y="151"/>
                  </a:cubicBezTo>
                  <a:cubicBezTo>
                    <a:pt x="99" y="153"/>
                    <a:pt x="99" y="152"/>
                    <a:pt x="98" y="153"/>
                  </a:cubicBezTo>
                  <a:cubicBezTo>
                    <a:pt x="98" y="154"/>
                    <a:pt x="99" y="154"/>
                    <a:pt x="99" y="155"/>
                  </a:cubicBezTo>
                  <a:cubicBezTo>
                    <a:pt x="99" y="155"/>
                    <a:pt x="98" y="156"/>
                    <a:pt x="98" y="156"/>
                  </a:cubicBezTo>
                  <a:cubicBezTo>
                    <a:pt x="99" y="157"/>
                    <a:pt x="99" y="158"/>
                    <a:pt x="99" y="158"/>
                  </a:cubicBezTo>
                  <a:cubicBezTo>
                    <a:pt x="100" y="160"/>
                    <a:pt x="99" y="161"/>
                    <a:pt x="100" y="162"/>
                  </a:cubicBezTo>
                  <a:cubicBezTo>
                    <a:pt x="100" y="164"/>
                    <a:pt x="98" y="164"/>
                    <a:pt x="98" y="165"/>
                  </a:cubicBezTo>
                  <a:cubicBezTo>
                    <a:pt x="97" y="165"/>
                    <a:pt x="97" y="166"/>
                    <a:pt x="97" y="167"/>
                  </a:cubicBezTo>
                  <a:cubicBezTo>
                    <a:pt x="97" y="167"/>
                    <a:pt x="96" y="167"/>
                    <a:pt x="96" y="168"/>
                  </a:cubicBezTo>
                  <a:cubicBezTo>
                    <a:pt x="95" y="168"/>
                    <a:pt x="95" y="169"/>
                    <a:pt x="94" y="169"/>
                  </a:cubicBezTo>
                  <a:cubicBezTo>
                    <a:pt x="94" y="169"/>
                    <a:pt x="93" y="169"/>
                    <a:pt x="92" y="169"/>
                  </a:cubicBezTo>
                  <a:cubicBezTo>
                    <a:pt x="92" y="170"/>
                    <a:pt x="91" y="170"/>
                    <a:pt x="91" y="171"/>
                  </a:cubicBezTo>
                  <a:cubicBezTo>
                    <a:pt x="90" y="172"/>
                    <a:pt x="91" y="173"/>
                    <a:pt x="91" y="174"/>
                  </a:cubicBezTo>
                  <a:cubicBezTo>
                    <a:pt x="90" y="174"/>
                    <a:pt x="89" y="174"/>
                    <a:pt x="89" y="174"/>
                  </a:cubicBezTo>
                  <a:cubicBezTo>
                    <a:pt x="88" y="174"/>
                    <a:pt x="88" y="175"/>
                    <a:pt x="88" y="176"/>
                  </a:cubicBezTo>
                  <a:cubicBezTo>
                    <a:pt x="88" y="176"/>
                    <a:pt x="86" y="177"/>
                    <a:pt x="85" y="177"/>
                  </a:cubicBezTo>
                  <a:cubicBezTo>
                    <a:pt x="85" y="178"/>
                    <a:pt x="85" y="178"/>
                    <a:pt x="85" y="179"/>
                  </a:cubicBezTo>
                  <a:cubicBezTo>
                    <a:pt x="85" y="179"/>
                    <a:pt x="83" y="179"/>
                    <a:pt x="83" y="179"/>
                  </a:cubicBezTo>
                  <a:cubicBezTo>
                    <a:pt x="82" y="180"/>
                    <a:pt x="83" y="182"/>
                    <a:pt x="82" y="182"/>
                  </a:cubicBezTo>
                  <a:cubicBezTo>
                    <a:pt x="82" y="183"/>
                    <a:pt x="81" y="183"/>
                    <a:pt x="80" y="184"/>
                  </a:cubicBezTo>
                  <a:cubicBezTo>
                    <a:pt x="80" y="184"/>
                    <a:pt x="80" y="185"/>
                    <a:pt x="80" y="185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86"/>
                    <a:pt x="79" y="186"/>
                    <a:pt x="79" y="186"/>
                  </a:cubicBezTo>
                  <a:cubicBezTo>
                    <a:pt x="78" y="186"/>
                    <a:pt x="78" y="188"/>
                    <a:pt x="77" y="188"/>
                  </a:cubicBezTo>
                  <a:cubicBezTo>
                    <a:pt x="77" y="188"/>
                    <a:pt x="76" y="188"/>
                    <a:pt x="76" y="188"/>
                  </a:cubicBezTo>
                  <a:cubicBezTo>
                    <a:pt x="75" y="189"/>
                    <a:pt x="72" y="191"/>
                    <a:pt x="72" y="192"/>
                  </a:cubicBezTo>
                  <a:cubicBezTo>
                    <a:pt x="71" y="192"/>
                    <a:pt x="71" y="193"/>
                    <a:pt x="71" y="194"/>
                  </a:cubicBezTo>
                  <a:cubicBezTo>
                    <a:pt x="71" y="195"/>
                    <a:pt x="72" y="196"/>
                    <a:pt x="71" y="196"/>
                  </a:cubicBezTo>
                  <a:cubicBezTo>
                    <a:pt x="71" y="196"/>
                    <a:pt x="69" y="200"/>
                    <a:pt x="69" y="200"/>
                  </a:cubicBezTo>
                  <a:cubicBezTo>
                    <a:pt x="69" y="200"/>
                    <a:pt x="69" y="200"/>
                    <a:pt x="69" y="200"/>
                  </a:cubicBezTo>
                  <a:cubicBezTo>
                    <a:pt x="68" y="200"/>
                    <a:pt x="68" y="200"/>
                    <a:pt x="67" y="201"/>
                  </a:cubicBezTo>
                  <a:cubicBezTo>
                    <a:pt x="67" y="201"/>
                    <a:pt x="67" y="202"/>
                    <a:pt x="67" y="203"/>
                  </a:cubicBezTo>
                  <a:cubicBezTo>
                    <a:pt x="67" y="203"/>
                    <a:pt x="67" y="203"/>
                    <a:pt x="66" y="203"/>
                  </a:cubicBezTo>
                  <a:cubicBezTo>
                    <a:pt x="66" y="203"/>
                    <a:pt x="66" y="204"/>
                    <a:pt x="65" y="204"/>
                  </a:cubicBezTo>
                  <a:cubicBezTo>
                    <a:pt x="65" y="204"/>
                    <a:pt x="64" y="204"/>
                    <a:pt x="64" y="205"/>
                  </a:cubicBezTo>
                  <a:cubicBezTo>
                    <a:pt x="63" y="205"/>
                    <a:pt x="63" y="206"/>
                    <a:pt x="63" y="207"/>
                  </a:cubicBezTo>
                  <a:cubicBezTo>
                    <a:pt x="63" y="207"/>
                    <a:pt x="62" y="207"/>
                    <a:pt x="61" y="208"/>
                  </a:cubicBezTo>
                  <a:cubicBezTo>
                    <a:pt x="60" y="209"/>
                    <a:pt x="61" y="211"/>
                    <a:pt x="61" y="212"/>
                  </a:cubicBezTo>
                  <a:cubicBezTo>
                    <a:pt x="60" y="213"/>
                    <a:pt x="58" y="213"/>
                    <a:pt x="58" y="214"/>
                  </a:cubicBezTo>
                  <a:cubicBezTo>
                    <a:pt x="58" y="214"/>
                    <a:pt x="57" y="215"/>
                    <a:pt x="57" y="215"/>
                  </a:cubicBezTo>
                  <a:cubicBezTo>
                    <a:pt x="57" y="216"/>
                    <a:pt x="57" y="216"/>
                    <a:pt x="57" y="217"/>
                  </a:cubicBezTo>
                  <a:cubicBezTo>
                    <a:pt x="57" y="217"/>
                    <a:pt x="56" y="217"/>
                    <a:pt x="56" y="217"/>
                  </a:cubicBezTo>
                  <a:cubicBezTo>
                    <a:pt x="56" y="217"/>
                    <a:pt x="56" y="218"/>
                    <a:pt x="56" y="218"/>
                  </a:cubicBezTo>
                  <a:cubicBezTo>
                    <a:pt x="55" y="218"/>
                    <a:pt x="55" y="219"/>
                    <a:pt x="54" y="219"/>
                  </a:cubicBezTo>
                  <a:cubicBezTo>
                    <a:pt x="54" y="220"/>
                    <a:pt x="54" y="221"/>
                    <a:pt x="53" y="222"/>
                  </a:cubicBezTo>
                  <a:cubicBezTo>
                    <a:pt x="53" y="223"/>
                    <a:pt x="53" y="223"/>
                    <a:pt x="52" y="223"/>
                  </a:cubicBezTo>
                  <a:cubicBezTo>
                    <a:pt x="52" y="224"/>
                    <a:pt x="52" y="225"/>
                    <a:pt x="52" y="225"/>
                  </a:cubicBezTo>
                  <a:cubicBezTo>
                    <a:pt x="51" y="226"/>
                    <a:pt x="51" y="226"/>
                    <a:pt x="50" y="226"/>
                  </a:cubicBezTo>
                  <a:cubicBezTo>
                    <a:pt x="50" y="227"/>
                    <a:pt x="50" y="228"/>
                    <a:pt x="49" y="229"/>
                  </a:cubicBezTo>
                  <a:cubicBezTo>
                    <a:pt x="49" y="229"/>
                    <a:pt x="48" y="230"/>
                    <a:pt x="47" y="230"/>
                  </a:cubicBezTo>
                  <a:cubicBezTo>
                    <a:pt x="47" y="231"/>
                    <a:pt x="48" y="232"/>
                    <a:pt x="47" y="233"/>
                  </a:cubicBezTo>
                  <a:cubicBezTo>
                    <a:pt x="47" y="234"/>
                    <a:pt x="46" y="235"/>
                    <a:pt x="46" y="235"/>
                  </a:cubicBezTo>
                  <a:cubicBezTo>
                    <a:pt x="45" y="236"/>
                    <a:pt x="45" y="237"/>
                    <a:pt x="45" y="237"/>
                  </a:cubicBezTo>
                  <a:cubicBezTo>
                    <a:pt x="45" y="238"/>
                    <a:pt x="44" y="238"/>
                    <a:pt x="43" y="238"/>
                  </a:cubicBezTo>
                  <a:cubicBezTo>
                    <a:pt x="43" y="239"/>
                    <a:pt x="43" y="241"/>
                    <a:pt x="42" y="241"/>
                  </a:cubicBezTo>
                  <a:cubicBezTo>
                    <a:pt x="42" y="241"/>
                    <a:pt x="42" y="242"/>
                    <a:pt x="41" y="242"/>
                  </a:cubicBezTo>
                  <a:cubicBezTo>
                    <a:pt x="41" y="242"/>
                    <a:pt x="41" y="243"/>
                    <a:pt x="41" y="244"/>
                  </a:cubicBezTo>
                  <a:cubicBezTo>
                    <a:pt x="41" y="244"/>
                    <a:pt x="40" y="245"/>
                    <a:pt x="40" y="245"/>
                  </a:cubicBezTo>
                  <a:cubicBezTo>
                    <a:pt x="40" y="245"/>
                    <a:pt x="40" y="246"/>
                    <a:pt x="40" y="246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39" y="248"/>
                    <a:pt x="39" y="248"/>
                    <a:pt x="38" y="249"/>
                  </a:cubicBezTo>
                  <a:cubicBezTo>
                    <a:pt x="35" y="249"/>
                    <a:pt x="33" y="251"/>
                    <a:pt x="32" y="253"/>
                  </a:cubicBezTo>
                  <a:cubicBezTo>
                    <a:pt x="31" y="255"/>
                    <a:pt x="32" y="258"/>
                    <a:pt x="33" y="259"/>
                  </a:cubicBezTo>
                  <a:cubicBezTo>
                    <a:pt x="33" y="261"/>
                    <a:pt x="32" y="260"/>
                    <a:pt x="32" y="261"/>
                  </a:cubicBezTo>
                  <a:cubicBezTo>
                    <a:pt x="32" y="263"/>
                    <a:pt x="32" y="263"/>
                    <a:pt x="32" y="263"/>
                  </a:cubicBezTo>
                  <a:cubicBezTo>
                    <a:pt x="32" y="263"/>
                    <a:pt x="31" y="263"/>
                    <a:pt x="31" y="264"/>
                  </a:cubicBezTo>
                  <a:cubicBezTo>
                    <a:pt x="31" y="265"/>
                    <a:pt x="31" y="266"/>
                    <a:pt x="30" y="266"/>
                  </a:cubicBezTo>
                  <a:cubicBezTo>
                    <a:pt x="30" y="267"/>
                    <a:pt x="29" y="268"/>
                    <a:pt x="29" y="269"/>
                  </a:cubicBezTo>
                  <a:cubicBezTo>
                    <a:pt x="28" y="270"/>
                    <a:pt x="28" y="271"/>
                    <a:pt x="28" y="272"/>
                  </a:cubicBezTo>
                  <a:cubicBezTo>
                    <a:pt x="28" y="273"/>
                    <a:pt x="26" y="273"/>
                    <a:pt x="26" y="274"/>
                  </a:cubicBezTo>
                  <a:cubicBezTo>
                    <a:pt x="26" y="276"/>
                    <a:pt x="26" y="276"/>
                    <a:pt x="26" y="276"/>
                  </a:cubicBezTo>
                  <a:cubicBezTo>
                    <a:pt x="26" y="277"/>
                    <a:pt x="25" y="277"/>
                    <a:pt x="25" y="277"/>
                  </a:cubicBezTo>
                  <a:cubicBezTo>
                    <a:pt x="25" y="278"/>
                    <a:pt x="25" y="278"/>
                    <a:pt x="25" y="279"/>
                  </a:cubicBezTo>
                  <a:cubicBezTo>
                    <a:pt x="25" y="279"/>
                    <a:pt x="25" y="279"/>
                    <a:pt x="24" y="280"/>
                  </a:cubicBezTo>
                  <a:cubicBezTo>
                    <a:pt x="24" y="280"/>
                    <a:pt x="24" y="280"/>
                    <a:pt x="24" y="281"/>
                  </a:cubicBezTo>
                  <a:cubicBezTo>
                    <a:pt x="24" y="281"/>
                    <a:pt x="23" y="282"/>
                    <a:pt x="23" y="282"/>
                  </a:cubicBezTo>
                  <a:cubicBezTo>
                    <a:pt x="23" y="282"/>
                    <a:pt x="23" y="283"/>
                    <a:pt x="23" y="284"/>
                  </a:cubicBezTo>
                  <a:cubicBezTo>
                    <a:pt x="22" y="285"/>
                    <a:pt x="21" y="284"/>
                    <a:pt x="20" y="286"/>
                  </a:cubicBezTo>
                  <a:cubicBezTo>
                    <a:pt x="20" y="287"/>
                    <a:pt x="21" y="289"/>
                    <a:pt x="21" y="290"/>
                  </a:cubicBezTo>
                  <a:cubicBezTo>
                    <a:pt x="21" y="290"/>
                    <a:pt x="21" y="290"/>
                    <a:pt x="20" y="291"/>
                  </a:cubicBezTo>
                  <a:cubicBezTo>
                    <a:pt x="20" y="291"/>
                    <a:pt x="20" y="292"/>
                    <a:pt x="20" y="293"/>
                  </a:cubicBezTo>
                  <a:cubicBezTo>
                    <a:pt x="20" y="293"/>
                    <a:pt x="19" y="293"/>
                    <a:pt x="19" y="294"/>
                  </a:cubicBezTo>
                  <a:cubicBezTo>
                    <a:pt x="19" y="294"/>
                    <a:pt x="19" y="295"/>
                    <a:pt x="19" y="296"/>
                  </a:cubicBezTo>
                  <a:cubicBezTo>
                    <a:pt x="18" y="296"/>
                    <a:pt x="18" y="297"/>
                    <a:pt x="17" y="298"/>
                  </a:cubicBezTo>
                  <a:cubicBezTo>
                    <a:pt x="17" y="299"/>
                    <a:pt x="18" y="299"/>
                    <a:pt x="18" y="300"/>
                  </a:cubicBezTo>
                  <a:cubicBezTo>
                    <a:pt x="17" y="300"/>
                    <a:pt x="17" y="301"/>
                    <a:pt x="16" y="301"/>
                  </a:cubicBezTo>
                  <a:cubicBezTo>
                    <a:pt x="17" y="302"/>
                    <a:pt x="17" y="303"/>
                    <a:pt x="17" y="303"/>
                  </a:cubicBezTo>
                  <a:cubicBezTo>
                    <a:pt x="16" y="305"/>
                    <a:pt x="16" y="304"/>
                    <a:pt x="16" y="306"/>
                  </a:cubicBezTo>
                  <a:cubicBezTo>
                    <a:pt x="16" y="307"/>
                    <a:pt x="15" y="307"/>
                    <a:pt x="14" y="308"/>
                  </a:cubicBezTo>
                  <a:cubicBezTo>
                    <a:pt x="14" y="309"/>
                    <a:pt x="14" y="310"/>
                    <a:pt x="14" y="311"/>
                  </a:cubicBezTo>
                  <a:cubicBezTo>
                    <a:pt x="13" y="313"/>
                    <a:pt x="13" y="314"/>
                    <a:pt x="13" y="316"/>
                  </a:cubicBezTo>
                  <a:cubicBezTo>
                    <a:pt x="13" y="316"/>
                    <a:pt x="12" y="317"/>
                    <a:pt x="12" y="317"/>
                  </a:cubicBezTo>
                  <a:cubicBezTo>
                    <a:pt x="12" y="318"/>
                    <a:pt x="12" y="319"/>
                    <a:pt x="12" y="320"/>
                  </a:cubicBezTo>
                  <a:cubicBezTo>
                    <a:pt x="12" y="321"/>
                    <a:pt x="11" y="321"/>
                    <a:pt x="12" y="322"/>
                  </a:cubicBezTo>
                  <a:cubicBezTo>
                    <a:pt x="11" y="323"/>
                    <a:pt x="10" y="324"/>
                    <a:pt x="10" y="325"/>
                  </a:cubicBezTo>
                  <a:cubicBezTo>
                    <a:pt x="10" y="325"/>
                    <a:pt x="10" y="326"/>
                    <a:pt x="10" y="327"/>
                  </a:cubicBezTo>
                  <a:cubicBezTo>
                    <a:pt x="10" y="327"/>
                    <a:pt x="9" y="329"/>
                    <a:pt x="9" y="330"/>
                  </a:cubicBezTo>
                  <a:cubicBezTo>
                    <a:pt x="9" y="331"/>
                    <a:pt x="9" y="331"/>
                    <a:pt x="9" y="331"/>
                  </a:cubicBezTo>
                  <a:cubicBezTo>
                    <a:pt x="9" y="332"/>
                    <a:pt x="9" y="332"/>
                    <a:pt x="8" y="332"/>
                  </a:cubicBezTo>
                  <a:cubicBezTo>
                    <a:pt x="8" y="332"/>
                    <a:pt x="8" y="335"/>
                    <a:pt x="8" y="335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8" y="337"/>
                    <a:pt x="7" y="338"/>
                    <a:pt x="7" y="339"/>
                  </a:cubicBezTo>
                  <a:cubicBezTo>
                    <a:pt x="7" y="339"/>
                    <a:pt x="7" y="340"/>
                    <a:pt x="7" y="340"/>
                  </a:cubicBezTo>
                  <a:cubicBezTo>
                    <a:pt x="7" y="341"/>
                    <a:pt x="7" y="341"/>
                    <a:pt x="7" y="342"/>
                  </a:cubicBezTo>
                  <a:cubicBezTo>
                    <a:pt x="7" y="342"/>
                    <a:pt x="6" y="343"/>
                    <a:pt x="6" y="344"/>
                  </a:cubicBezTo>
                  <a:cubicBezTo>
                    <a:pt x="6" y="344"/>
                    <a:pt x="6" y="345"/>
                    <a:pt x="6" y="346"/>
                  </a:cubicBezTo>
                  <a:cubicBezTo>
                    <a:pt x="6" y="347"/>
                    <a:pt x="6" y="349"/>
                    <a:pt x="5" y="350"/>
                  </a:cubicBezTo>
                  <a:cubicBezTo>
                    <a:pt x="5" y="351"/>
                    <a:pt x="6" y="351"/>
                    <a:pt x="6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4"/>
                    <a:pt x="5" y="354"/>
                    <a:pt x="4" y="355"/>
                  </a:cubicBezTo>
                  <a:cubicBezTo>
                    <a:pt x="4" y="355"/>
                    <a:pt x="4" y="358"/>
                    <a:pt x="4" y="358"/>
                  </a:cubicBezTo>
                  <a:cubicBezTo>
                    <a:pt x="4" y="359"/>
                    <a:pt x="5" y="359"/>
                    <a:pt x="4" y="360"/>
                  </a:cubicBezTo>
                  <a:cubicBezTo>
                    <a:pt x="4" y="360"/>
                    <a:pt x="4" y="361"/>
                    <a:pt x="4" y="361"/>
                  </a:cubicBezTo>
                  <a:cubicBezTo>
                    <a:pt x="3" y="362"/>
                    <a:pt x="4" y="362"/>
                    <a:pt x="4" y="363"/>
                  </a:cubicBezTo>
                  <a:cubicBezTo>
                    <a:pt x="3" y="364"/>
                    <a:pt x="3" y="366"/>
                    <a:pt x="3" y="367"/>
                  </a:cubicBezTo>
                  <a:cubicBezTo>
                    <a:pt x="3" y="368"/>
                    <a:pt x="3" y="369"/>
                    <a:pt x="3" y="370"/>
                  </a:cubicBezTo>
                  <a:cubicBezTo>
                    <a:pt x="3" y="370"/>
                    <a:pt x="2" y="370"/>
                    <a:pt x="2" y="370"/>
                  </a:cubicBezTo>
                  <a:cubicBezTo>
                    <a:pt x="2" y="371"/>
                    <a:pt x="2" y="372"/>
                    <a:pt x="3" y="372"/>
                  </a:cubicBezTo>
                  <a:cubicBezTo>
                    <a:pt x="3" y="373"/>
                    <a:pt x="2" y="374"/>
                    <a:pt x="2" y="375"/>
                  </a:cubicBezTo>
                  <a:cubicBezTo>
                    <a:pt x="2" y="375"/>
                    <a:pt x="3" y="376"/>
                    <a:pt x="3" y="377"/>
                  </a:cubicBezTo>
                  <a:cubicBezTo>
                    <a:pt x="3" y="378"/>
                    <a:pt x="3" y="380"/>
                    <a:pt x="2" y="380"/>
                  </a:cubicBezTo>
                  <a:cubicBezTo>
                    <a:pt x="2" y="381"/>
                    <a:pt x="2" y="381"/>
                    <a:pt x="2" y="382"/>
                  </a:cubicBezTo>
                  <a:cubicBezTo>
                    <a:pt x="2" y="382"/>
                    <a:pt x="2" y="382"/>
                    <a:pt x="2" y="383"/>
                  </a:cubicBezTo>
                  <a:cubicBezTo>
                    <a:pt x="2" y="383"/>
                    <a:pt x="2" y="384"/>
                    <a:pt x="2" y="384"/>
                  </a:cubicBezTo>
                  <a:cubicBezTo>
                    <a:pt x="2" y="385"/>
                    <a:pt x="2" y="386"/>
                    <a:pt x="2" y="387"/>
                  </a:cubicBezTo>
                  <a:cubicBezTo>
                    <a:pt x="2" y="387"/>
                    <a:pt x="2" y="387"/>
                    <a:pt x="2" y="387"/>
                  </a:cubicBezTo>
                  <a:cubicBezTo>
                    <a:pt x="2" y="387"/>
                    <a:pt x="2" y="388"/>
                    <a:pt x="2" y="388"/>
                  </a:cubicBezTo>
                  <a:cubicBezTo>
                    <a:pt x="2" y="389"/>
                    <a:pt x="1" y="389"/>
                    <a:pt x="1" y="389"/>
                  </a:cubicBezTo>
                  <a:cubicBezTo>
                    <a:pt x="1" y="391"/>
                    <a:pt x="1" y="393"/>
                    <a:pt x="1" y="395"/>
                  </a:cubicBezTo>
                  <a:cubicBezTo>
                    <a:pt x="1" y="396"/>
                    <a:pt x="1" y="396"/>
                    <a:pt x="1" y="397"/>
                  </a:cubicBezTo>
                  <a:cubicBezTo>
                    <a:pt x="1" y="397"/>
                    <a:pt x="2" y="397"/>
                    <a:pt x="2" y="398"/>
                  </a:cubicBezTo>
                  <a:cubicBezTo>
                    <a:pt x="1" y="399"/>
                    <a:pt x="1" y="401"/>
                    <a:pt x="2" y="403"/>
                  </a:cubicBezTo>
                  <a:cubicBezTo>
                    <a:pt x="2" y="404"/>
                    <a:pt x="1" y="404"/>
                    <a:pt x="1" y="404"/>
                  </a:cubicBezTo>
                  <a:cubicBezTo>
                    <a:pt x="1" y="405"/>
                    <a:pt x="1" y="405"/>
                    <a:pt x="2" y="405"/>
                  </a:cubicBezTo>
                  <a:cubicBezTo>
                    <a:pt x="1" y="406"/>
                    <a:pt x="1" y="407"/>
                    <a:pt x="1" y="407"/>
                  </a:cubicBezTo>
                  <a:cubicBezTo>
                    <a:pt x="1" y="407"/>
                    <a:pt x="2" y="407"/>
                    <a:pt x="2" y="407"/>
                  </a:cubicBezTo>
                  <a:cubicBezTo>
                    <a:pt x="2" y="409"/>
                    <a:pt x="1" y="409"/>
                    <a:pt x="1" y="410"/>
                  </a:cubicBezTo>
                  <a:cubicBezTo>
                    <a:pt x="0" y="411"/>
                    <a:pt x="1" y="412"/>
                    <a:pt x="1" y="412"/>
                  </a:cubicBezTo>
                  <a:cubicBezTo>
                    <a:pt x="1" y="412"/>
                    <a:pt x="1" y="417"/>
                    <a:pt x="1" y="417"/>
                  </a:cubicBezTo>
                  <a:cubicBezTo>
                    <a:pt x="1" y="417"/>
                    <a:pt x="1" y="417"/>
                    <a:pt x="1" y="418"/>
                  </a:cubicBezTo>
                  <a:cubicBezTo>
                    <a:pt x="0" y="418"/>
                    <a:pt x="1" y="420"/>
                    <a:pt x="1" y="421"/>
                  </a:cubicBezTo>
                  <a:cubicBezTo>
                    <a:pt x="2" y="423"/>
                    <a:pt x="0" y="424"/>
                    <a:pt x="1" y="426"/>
                  </a:cubicBezTo>
                  <a:cubicBezTo>
                    <a:pt x="1" y="427"/>
                    <a:pt x="2" y="427"/>
                    <a:pt x="2" y="428"/>
                  </a:cubicBezTo>
                  <a:cubicBezTo>
                    <a:pt x="2" y="431"/>
                    <a:pt x="2" y="431"/>
                    <a:pt x="2" y="431"/>
                  </a:cubicBezTo>
                  <a:cubicBezTo>
                    <a:pt x="2" y="431"/>
                    <a:pt x="3" y="432"/>
                    <a:pt x="3" y="432"/>
                  </a:cubicBezTo>
                  <a:cubicBezTo>
                    <a:pt x="3" y="432"/>
                    <a:pt x="3" y="433"/>
                    <a:pt x="3" y="433"/>
                  </a:cubicBezTo>
                  <a:cubicBezTo>
                    <a:pt x="3" y="434"/>
                    <a:pt x="3" y="436"/>
                    <a:pt x="3" y="437"/>
                  </a:cubicBezTo>
                  <a:cubicBezTo>
                    <a:pt x="3" y="437"/>
                    <a:pt x="3" y="438"/>
                    <a:pt x="2" y="438"/>
                  </a:cubicBezTo>
                  <a:cubicBezTo>
                    <a:pt x="2" y="440"/>
                    <a:pt x="3" y="440"/>
                    <a:pt x="3" y="441"/>
                  </a:cubicBezTo>
                  <a:cubicBezTo>
                    <a:pt x="3" y="442"/>
                    <a:pt x="3" y="442"/>
                    <a:pt x="3" y="443"/>
                  </a:cubicBezTo>
                  <a:cubicBezTo>
                    <a:pt x="3" y="444"/>
                    <a:pt x="4" y="445"/>
                    <a:pt x="4" y="445"/>
                  </a:cubicBezTo>
                  <a:cubicBezTo>
                    <a:pt x="4" y="446"/>
                    <a:pt x="3" y="446"/>
                    <a:pt x="3" y="447"/>
                  </a:cubicBezTo>
                  <a:cubicBezTo>
                    <a:pt x="3" y="448"/>
                    <a:pt x="4" y="452"/>
                    <a:pt x="4" y="452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4" y="455"/>
                    <a:pt x="4" y="456"/>
                    <a:pt x="5" y="456"/>
                  </a:cubicBezTo>
                  <a:cubicBezTo>
                    <a:pt x="4" y="457"/>
                    <a:pt x="4" y="457"/>
                    <a:pt x="4" y="458"/>
                  </a:cubicBezTo>
                  <a:cubicBezTo>
                    <a:pt x="3" y="459"/>
                    <a:pt x="5" y="462"/>
                    <a:pt x="5" y="463"/>
                  </a:cubicBezTo>
                  <a:cubicBezTo>
                    <a:pt x="5" y="464"/>
                    <a:pt x="5" y="464"/>
                    <a:pt x="5" y="465"/>
                  </a:cubicBezTo>
                  <a:cubicBezTo>
                    <a:pt x="5" y="466"/>
                    <a:pt x="5" y="468"/>
                    <a:pt x="5" y="470"/>
                  </a:cubicBezTo>
                  <a:cubicBezTo>
                    <a:pt x="5" y="470"/>
                    <a:pt x="6" y="471"/>
                    <a:pt x="6" y="472"/>
                  </a:cubicBezTo>
                  <a:cubicBezTo>
                    <a:pt x="7" y="473"/>
                    <a:pt x="6" y="473"/>
                    <a:pt x="7" y="474"/>
                  </a:cubicBezTo>
                  <a:cubicBezTo>
                    <a:pt x="7" y="475"/>
                    <a:pt x="7" y="476"/>
                    <a:pt x="8" y="476"/>
                  </a:cubicBezTo>
                  <a:cubicBezTo>
                    <a:pt x="8" y="477"/>
                    <a:pt x="8" y="478"/>
                    <a:pt x="8" y="479"/>
                  </a:cubicBezTo>
                  <a:cubicBezTo>
                    <a:pt x="9" y="480"/>
                    <a:pt x="10" y="481"/>
                    <a:pt x="11" y="481"/>
                  </a:cubicBezTo>
                  <a:cubicBezTo>
                    <a:pt x="11" y="481"/>
                    <a:pt x="12" y="481"/>
                    <a:pt x="12" y="481"/>
                  </a:cubicBezTo>
                  <a:cubicBezTo>
                    <a:pt x="13" y="482"/>
                    <a:pt x="12" y="483"/>
                    <a:pt x="13" y="483"/>
                  </a:cubicBezTo>
                  <a:cubicBezTo>
                    <a:pt x="14" y="485"/>
                    <a:pt x="15" y="485"/>
                    <a:pt x="16" y="486"/>
                  </a:cubicBezTo>
                  <a:cubicBezTo>
                    <a:pt x="17" y="486"/>
                    <a:pt x="18" y="487"/>
                    <a:pt x="19" y="488"/>
                  </a:cubicBezTo>
                  <a:cubicBezTo>
                    <a:pt x="19" y="488"/>
                    <a:pt x="20" y="488"/>
                    <a:pt x="21" y="489"/>
                  </a:cubicBezTo>
                  <a:cubicBezTo>
                    <a:pt x="21" y="489"/>
                    <a:pt x="22" y="490"/>
                    <a:pt x="23" y="490"/>
                  </a:cubicBezTo>
                  <a:cubicBezTo>
                    <a:pt x="24" y="491"/>
                    <a:pt x="24" y="491"/>
                    <a:pt x="25" y="491"/>
                  </a:cubicBezTo>
                  <a:cubicBezTo>
                    <a:pt x="26" y="491"/>
                    <a:pt x="26" y="492"/>
                    <a:pt x="27" y="492"/>
                  </a:cubicBezTo>
                  <a:cubicBezTo>
                    <a:pt x="28" y="493"/>
                    <a:pt x="30" y="493"/>
                    <a:pt x="31" y="494"/>
                  </a:cubicBezTo>
                  <a:cubicBezTo>
                    <a:pt x="31" y="494"/>
                    <a:pt x="33" y="497"/>
                    <a:pt x="33" y="498"/>
                  </a:cubicBezTo>
                  <a:cubicBezTo>
                    <a:pt x="33" y="498"/>
                    <a:pt x="33" y="500"/>
                    <a:pt x="33" y="500"/>
                  </a:cubicBezTo>
                  <a:cubicBezTo>
                    <a:pt x="33" y="502"/>
                    <a:pt x="33" y="503"/>
                    <a:pt x="32" y="504"/>
                  </a:cubicBezTo>
                  <a:cubicBezTo>
                    <a:pt x="32" y="505"/>
                    <a:pt x="31" y="504"/>
                    <a:pt x="30" y="505"/>
                  </a:cubicBezTo>
                  <a:cubicBezTo>
                    <a:pt x="29" y="506"/>
                    <a:pt x="28" y="506"/>
                    <a:pt x="26" y="507"/>
                  </a:cubicBezTo>
                  <a:cubicBezTo>
                    <a:pt x="25" y="507"/>
                    <a:pt x="25" y="507"/>
                    <a:pt x="24" y="507"/>
                  </a:cubicBezTo>
                  <a:cubicBezTo>
                    <a:pt x="23" y="508"/>
                    <a:pt x="23" y="509"/>
                    <a:pt x="22" y="509"/>
                  </a:cubicBezTo>
                  <a:cubicBezTo>
                    <a:pt x="22" y="509"/>
                    <a:pt x="21" y="510"/>
                    <a:pt x="21" y="510"/>
                  </a:cubicBezTo>
                  <a:cubicBezTo>
                    <a:pt x="20" y="510"/>
                    <a:pt x="20" y="511"/>
                    <a:pt x="20" y="511"/>
                  </a:cubicBezTo>
                  <a:cubicBezTo>
                    <a:pt x="20" y="511"/>
                    <a:pt x="20" y="511"/>
                    <a:pt x="19" y="511"/>
                  </a:cubicBezTo>
                  <a:cubicBezTo>
                    <a:pt x="19" y="512"/>
                    <a:pt x="18" y="512"/>
                    <a:pt x="18" y="513"/>
                  </a:cubicBezTo>
                  <a:cubicBezTo>
                    <a:pt x="17" y="513"/>
                    <a:pt x="17" y="513"/>
                    <a:pt x="16" y="514"/>
                  </a:cubicBezTo>
                  <a:cubicBezTo>
                    <a:pt x="16" y="514"/>
                    <a:pt x="16" y="514"/>
                    <a:pt x="16" y="515"/>
                  </a:cubicBezTo>
                  <a:cubicBezTo>
                    <a:pt x="16" y="515"/>
                    <a:pt x="16" y="515"/>
                    <a:pt x="16" y="515"/>
                  </a:cubicBezTo>
                  <a:cubicBezTo>
                    <a:pt x="15" y="515"/>
                    <a:pt x="15" y="516"/>
                    <a:pt x="14" y="516"/>
                  </a:cubicBezTo>
                  <a:cubicBezTo>
                    <a:pt x="13" y="517"/>
                    <a:pt x="12" y="516"/>
                    <a:pt x="12" y="519"/>
                  </a:cubicBezTo>
                  <a:cubicBezTo>
                    <a:pt x="10" y="520"/>
                    <a:pt x="8" y="521"/>
                    <a:pt x="7" y="522"/>
                  </a:cubicBezTo>
                  <a:cubicBezTo>
                    <a:pt x="7" y="522"/>
                    <a:pt x="6" y="523"/>
                    <a:pt x="6" y="523"/>
                  </a:cubicBezTo>
                  <a:cubicBezTo>
                    <a:pt x="6" y="524"/>
                    <a:pt x="6" y="524"/>
                    <a:pt x="6" y="525"/>
                  </a:cubicBezTo>
                  <a:cubicBezTo>
                    <a:pt x="6" y="525"/>
                    <a:pt x="5" y="525"/>
                    <a:pt x="6" y="526"/>
                  </a:cubicBezTo>
                  <a:cubicBezTo>
                    <a:pt x="6" y="527"/>
                    <a:pt x="6" y="527"/>
                    <a:pt x="7" y="528"/>
                  </a:cubicBezTo>
                  <a:cubicBezTo>
                    <a:pt x="7" y="528"/>
                    <a:pt x="6" y="528"/>
                    <a:pt x="6" y="529"/>
                  </a:cubicBezTo>
                  <a:cubicBezTo>
                    <a:pt x="6" y="529"/>
                    <a:pt x="6" y="529"/>
                    <a:pt x="7" y="530"/>
                  </a:cubicBezTo>
                  <a:cubicBezTo>
                    <a:pt x="7" y="531"/>
                    <a:pt x="6" y="533"/>
                    <a:pt x="7" y="534"/>
                  </a:cubicBezTo>
                  <a:cubicBezTo>
                    <a:pt x="7" y="535"/>
                    <a:pt x="6" y="535"/>
                    <a:pt x="6" y="536"/>
                  </a:cubicBezTo>
                  <a:cubicBezTo>
                    <a:pt x="5" y="538"/>
                    <a:pt x="6" y="538"/>
                    <a:pt x="7" y="539"/>
                  </a:cubicBezTo>
                  <a:cubicBezTo>
                    <a:pt x="7" y="540"/>
                    <a:pt x="6" y="541"/>
                    <a:pt x="7" y="542"/>
                  </a:cubicBezTo>
                  <a:cubicBezTo>
                    <a:pt x="7" y="542"/>
                    <a:pt x="7" y="543"/>
                    <a:pt x="7" y="543"/>
                  </a:cubicBezTo>
                  <a:cubicBezTo>
                    <a:pt x="7" y="544"/>
                    <a:pt x="7" y="544"/>
                    <a:pt x="7" y="544"/>
                  </a:cubicBezTo>
                  <a:cubicBezTo>
                    <a:pt x="7" y="550"/>
                    <a:pt x="7" y="550"/>
                    <a:pt x="7" y="550"/>
                  </a:cubicBezTo>
                  <a:cubicBezTo>
                    <a:pt x="7" y="551"/>
                    <a:pt x="5" y="552"/>
                    <a:pt x="5" y="554"/>
                  </a:cubicBezTo>
                  <a:cubicBezTo>
                    <a:pt x="4" y="557"/>
                    <a:pt x="6" y="558"/>
                    <a:pt x="7" y="560"/>
                  </a:cubicBezTo>
                  <a:cubicBezTo>
                    <a:pt x="7" y="561"/>
                    <a:pt x="7" y="561"/>
                    <a:pt x="7" y="561"/>
                  </a:cubicBezTo>
                  <a:cubicBezTo>
                    <a:pt x="7" y="563"/>
                    <a:pt x="7" y="564"/>
                    <a:pt x="7" y="565"/>
                  </a:cubicBezTo>
                  <a:cubicBezTo>
                    <a:pt x="6" y="566"/>
                    <a:pt x="5" y="567"/>
                    <a:pt x="5" y="569"/>
                  </a:cubicBezTo>
                  <a:cubicBezTo>
                    <a:pt x="5" y="570"/>
                    <a:pt x="6" y="570"/>
                    <a:pt x="6" y="571"/>
                  </a:cubicBezTo>
                  <a:cubicBezTo>
                    <a:pt x="7" y="572"/>
                    <a:pt x="5" y="572"/>
                    <a:pt x="7" y="573"/>
                  </a:cubicBezTo>
                  <a:cubicBezTo>
                    <a:pt x="7" y="575"/>
                    <a:pt x="7" y="576"/>
                    <a:pt x="6" y="576"/>
                  </a:cubicBezTo>
                  <a:cubicBezTo>
                    <a:pt x="6" y="579"/>
                    <a:pt x="7" y="580"/>
                    <a:pt x="7" y="582"/>
                  </a:cubicBezTo>
                  <a:cubicBezTo>
                    <a:pt x="7" y="583"/>
                    <a:pt x="7" y="583"/>
                    <a:pt x="7" y="584"/>
                  </a:cubicBezTo>
                  <a:cubicBezTo>
                    <a:pt x="7" y="585"/>
                    <a:pt x="7" y="585"/>
                    <a:pt x="7" y="586"/>
                  </a:cubicBezTo>
                  <a:cubicBezTo>
                    <a:pt x="7" y="586"/>
                    <a:pt x="6" y="587"/>
                    <a:pt x="6" y="588"/>
                  </a:cubicBezTo>
                  <a:cubicBezTo>
                    <a:pt x="6" y="589"/>
                    <a:pt x="7" y="589"/>
                    <a:pt x="7" y="590"/>
                  </a:cubicBezTo>
                  <a:cubicBezTo>
                    <a:pt x="6" y="591"/>
                    <a:pt x="7" y="592"/>
                    <a:pt x="7" y="592"/>
                  </a:cubicBezTo>
                  <a:cubicBezTo>
                    <a:pt x="7" y="593"/>
                    <a:pt x="7" y="594"/>
                    <a:pt x="7" y="595"/>
                  </a:cubicBezTo>
                  <a:cubicBezTo>
                    <a:pt x="7" y="596"/>
                    <a:pt x="7" y="596"/>
                    <a:pt x="7" y="597"/>
                  </a:cubicBezTo>
                  <a:cubicBezTo>
                    <a:pt x="8" y="597"/>
                    <a:pt x="7" y="598"/>
                    <a:pt x="7" y="598"/>
                  </a:cubicBezTo>
                  <a:cubicBezTo>
                    <a:pt x="7" y="599"/>
                    <a:pt x="7" y="600"/>
                    <a:pt x="7" y="601"/>
                  </a:cubicBezTo>
                  <a:cubicBezTo>
                    <a:pt x="7" y="601"/>
                    <a:pt x="7" y="602"/>
                    <a:pt x="7" y="602"/>
                  </a:cubicBezTo>
                  <a:cubicBezTo>
                    <a:pt x="7" y="603"/>
                    <a:pt x="7" y="604"/>
                    <a:pt x="7" y="605"/>
                  </a:cubicBezTo>
                  <a:cubicBezTo>
                    <a:pt x="7" y="605"/>
                    <a:pt x="7" y="606"/>
                    <a:pt x="7" y="606"/>
                  </a:cubicBezTo>
                  <a:cubicBezTo>
                    <a:pt x="7" y="607"/>
                    <a:pt x="7" y="607"/>
                    <a:pt x="7" y="607"/>
                  </a:cubicBezTo>
                  <a:cubicBezTo>
                    <a:pt x="7" y="608"/>
                    <a:pt x="6" y="609"/>
                    <a:pt x="7" y="609"/>
                  </a:cubicBezTo>
                  <a:cubicBezTo>
                    <a:pt x="7" y="610"/>
                    <a:pt x="7" y="610"/>
                    <a:pt x="7" y="610"/>
                  </a:cubicBezTo>
                  <a:cubicBezTo>
                    <a:pt x="7" y="612"/>
                    <a:pt x="7" y="614"/>
                    <a:pt x="7" y="615"/>
                  </a:cubicBezTo>
                  <a:cubicBezTo>
                    <a:pt x="8" y="618"/>
                    <a:pt x="8" y="622"/>
                    <a:pt x="7" y="624"/>
                  </a:cubicBezTo>
                  <a:cubicBezTo>
                    <a:pt x="7" y="625"/>
                    <a:pt x="7" y="626"/>
                    <a:pt x="7" y="627"/>
                  </a:cubicBezTo>
                  <a:cubicBezTo>
                    <a:pt x="7" y="627"/>
                    <a:pt x="7" y="628"/>
                    <a:pt x="7" y="628"/>
                  </a:cubicBezTo>
                  <a:cubicBezTo>
                    <a:pt x="6" y="629"/>
                    <a:pt x="7" y="630"/>
                    <a:pt x="7" y="631"/>
                  </a:cubicBezTo>
                  <a:cubicBezTo>
                    <a:pt x="7" y="631"/>
                    <a:pt x="7" y="632"/>
                    <a:pt x="7" y="632"/>
                  </a:cubicBezTo>
                  <a:cubicBezTo>
                    <a:pt x="6" y="633"/>
                    <a:pt x="7" y="634"/>
                    <a:pt x="7" y="634"/>
                  </a:cubicBezTo>
                  <a:cubicBezTo>
                    <a:pt x="7" y="636"/>
                    <a:pt x="7" y="636"/>
                    <a:pt x="7" y="637"/>
                  </a:cubicBezTo>
                  <a:cubicBezTo>
                    <a:pt x="6" y="638"/>
                    <a:pt x="7" y="638"/>
                    <a:pt x="7" y="639"/>
                  </a:cubicBezTo>
                  <a:cubicBezTo>
                    <a:pt x="7" y="640"/>
                    <a:pt x="7" y="641"/>
                    <a:pt x="7" y="642"/>
                  </a:cubicBezTo>
                  <a:cubicBezTo>
                    <a:pt x="7" y="643"/>
                    <a:pt x="7" y="643"/>
                    <a:pt x="7" y="643"/>
                  </a:cubicBezTo>
                  <a:cubicBezTo>
                    <a:pt x="7" y="644"/>
                    <a:pt x="7" y="644"/>
                    <a:pt x="7" y="644"/>
                  </a:cubicBezTo>
                  <a:cubicBezTo>
                    <a:pt x="6" y="645"/>
                    <a:pt x="7" y="646"/>
                    <a:pt x="7" y="647"/>
                  </a:cubicBezTo>
                  <a:cubicBezTo>
                    <a:pt x="7" y="647"/>
                    <a:pt x="6" y="648"/>
                    <a:pt x="6" y="648"/>
                  </a:cubicBezTo>
                  <a:cubicBezTo>
                    <a:pt x="7" y="648"/>
                    <a:pt x="7" y="649"/>
                    <a:pt x="7" y="650"/>
                  </a:cubicBezTo>
                  <a:cubicBezTo>
                    <a:pt x="8" y="651"/>
                    <a:pt x="7" y="653"/>
                    <a:pt x="7" y="654"/>
                  </a:cubicBezTo>
                  <a:cubicBezTo>
                    <a:pt x="7" y="655"/>
                    <a:pt x="7" y="656"/>
                    <a:pt x="7" y="656"/>
                  </a:cubicBezTo>
                  <a:cubicBezTo>
                    <a:pt x="7" y="657"/>
                    <a:pt x="7" y="657"/>
                    <a:pt x="7" y="658"/>
                  </a:cubicBezTo>
                  <a:cubicBezTo>
                    <a:pt x="6" y="659"/>
                    <a:pt x="7" y="659"/>
                    <a:pt x="7" y="660"/>
                  </a:cubicBezTo>
                  <a:cubicBezTo>
                    <a:pt x="6" y="663"/>
                    <a:pt x="7" y="668"/>
                    <a:pt x="7" y="671"/>
                  </a:cubicBezTo>
                  <a:cubicBezTo>
                    <a:pt x="8" y="672"/>
                    <a:pt x="7" y="673"/>
                    <a:pt x="7" y="674"/>
                  </a:cubicBezTo>
                  <a:cubicBezTo>
                    <a:pt x="7" y="675"/>
                    <a:pt x="7" y="678"/>
                    <a:pt x="7" y="680"/>
                  </a:cubicBezTo>
                  <a:cubicBezTo>
                    <a:pt x="7" y="680"/>
                    <a:pt x="7" y="681"/>
                    <a:pt x="7" y="681"/>
                  </a:cubicBezTo>
                  <a:cubicBezTo>
                    <a:pt x="8" y="683"/>
                    <a:pt x="7" y="684"/>
                    <a:pt x="7" y="685"/>
                  </a:cubicBezTo>
                  <a:cubicBezTo>
                    <a:pt x="7" y="688"/>
                    <a:pt x="7" y="688"/>
                    <a:pt x="7" y="688"/>
                  </a:cubicBezTo>
                  <a:cubicBezTo>
                    <a:pt x="7" y="690"/>
                    <a:pt x="6" y="694"/>
                    <a:pt x="8" y="695"/>
                  </a:cubicBezTo>
                  <a:cubicBezTo>
                    <a:pt x="8" y="696"/>
                    <a:pt x="7" y="696"/>
                    <a:pt x="7" y="696"/>
                  </a:cubicBezTo>
                  <a:cubicBezTo>
                    <a:pt x="7" y="697"/>
                    <a:pt x="7" y="698"/>
                    <a:pt x="7" y="699"/>
                  </a:cubicBezTo>
                  <a:cubicBezTo>
                    <a:pt x="7" y="699"/>
                    <a:pt x="7" y="700"/>
                    <a:pt x="7" y="700"/>
                  </a:cubicBezTo>
                  <a:cubicBezTo>
                    <a:pt x="6" y="701"/>
                    <a:pt x="7" y="701"/>
                    <a:pt x="7" y="702"/>
                  </a:cubicBezTo>
                  <a:cubicBezTo>
                    <a:pt x="7" y="703"/>
                    <a:pt x="6" y="703"/>
                    <a:pt x="6" y="704"/>
                  </a:cubicBezTo>
                  <a:cubicBezTo>
                    <a:pt x="5" y="706"/>
                    <a:pt x="6" y="709"/>
                    <a:pt x="7" y="709"/>
                  </a:cubicBezTo>
                  <a:cubicBezTo>
                    <a:pt x="7" y="710"/>
                    <a:pt x="6" y="712"/>
                    <a:pt x="7" y="713"/>
                  </a:cubicBezTo>
                  <a:cubicBezTo>
                    <a:pt x="7" y="713"/>
                    <a:pt x="7" y="715"/>
                    <a:pt x="7" y="715"/>
                  </a:cubicBezTo>
                  <a:cubicBezTo>
                    <a:pt x="7" y="716"/>
                    <a:pt x="6" y="717"/>
                    <a:pt x="6" y="718"/>
                  </a:cubicBezTo>
                  <a:cubicBezTo>
                    <a:pt x="7" y="718"/>
                    <a:pt x="7" y="719"/>
                    <a:pt x="7" y="719"/>
                  </a:cubicBezTo>
                  <a:cubicBezTo>
                    <a:pt x="7" y="720"/>
                    <a:pt x="6" y="723"/>
                    <a:pt x="6" y="723"/>
                  </a:cubicBezTo>
                  <a:cubicBezTo>
                    <a:pt x="7" y="724"/>
                    <a:pt x="7" y="724"/>
                    <a:pt x="7" y="725"/>
                  </a:cubicBezTo>
                  <a:cubicBezTo>
                    <a:pt x="8" y="726"/>
                    <a:pt x="7" y="726"/>
                    <a:pt x="7" y="727"/>
                  </a:cubicBezTo>
                  <a:cubicBezTo>
                    <a:pt x="7" y="728"/>
                    <a:pt x="7" y="728"/>
                    <a:pt x="7" y="729"/>
                  </a:cubicBezTo>
                  <a:cubicBezTo>
                    <a:pt x="7" y="729"/>
                    <a:pt x="7" y="730"/>
                    <a:pt x="7" y="731"/>
                  </a:cubicBezTo>
                  <a:cubicBezTo>
                    <a:pt x="7" y="731"/>
                    <a:pt x="7" y="732"/>
                    <a:pt x="7" y="733"/>
                  </a:cubicBezTo>
                  <a:cubicBezTo>
                    <a:pt x="7" y="734"/>
                    <a:pt x="7" y="735"/>
                    <a:pt x="7" y="735"/>
                  </a:cubicBezTo>
                  <a:cubicBezTo>
                    <a:pt x="7" y="736"/>
                    <a:pt x="7" y="737"/>
                    <a:pt x="7" y="737"/>
                  </a:cubicBezTo>
                  <a:cubicBezTo>
                    <a:pt x="7" y="740"/>
                    <a:pt x="8" y="743"/>
                    <a:pt x="7" y="746"/>
                  </a:cubicBezTo>
                  <a:cubicBezTo>
                    <a:pt x="6" y="748"/>
                    <a:pt x="7" y="749"/>
                    <a:pt x="7" y="749"/>
                  </a:cubicBezTo>
                  <a:cubicBezTo>
                    <a:pt x="8" y="751"/>
                    <a:pt x="7" y="751"/>
                    <a:pt x="7" y="753"/>
                  </a:cubicBezTo>
                  <a:cubicBezTo>
                    <a:pt x="7" y="756"/>
                    <a:pt x="7" y="758"/>
                    <a:pt x="7" y="760"/>
                  </a:cubicBezTo>
                  <a:cubicBezTo>
                    <a:pt x="7" y="761"/>
                    <a:pt x="7" y="762"/>
                    <a:pt x="7" y="762"/>
                  </a:cubicBezTo>
                  <a:cubicBezTo>
                    <a:pt x="7" y="763"/>
                    <a:pt x="7" y="764"/>
                    <a:pt x="7" y="765"/>
                  </a:cubicBezTo>
                  <a:cubicBezTo>
                    <a:pt x="7" y="766"/>
                    <a:pt x="7" y="766"/>
                    <a:pt x="7" y="767"/>
                  </a:cubicBezTo>
                  <a:cubicBezTo>
                    <a:pt x="8" y="767"/>
                    <a:pt x="7" y="770"/>
                    <a:pt x="7" y="771"/>
                  </a:cubicBezTo>
                  <a:cubicBezTo>
                    <a:pt x="7" y="772"/>
                    <a:pt x="8" y="773"/>
                    <a:pt x="7" y="775"/>
                  </a:cubicBezTo>
                  <a:cubicBezTo>
                    <a:pt x="7" y="775"/>
                    <a:pt x="7" y="776"/>
                    <a:pt x="7" y="776"/>
                  </a:cubicBezTo>
                  <a:cubicBezTo>
                    <a:pt x="8" y="778"/>
                    <a:pt x="8" y="779"/>
                    <a:pt x="7" y="781"/>
                  </a:cubicBezTo>
                  <a:cubicBezTo>
                    <a:pt x="7" y="781"/>
                    <a:pt x="8" y="782"/>
                    <a:pt x="8" y="783"/>
                  </a:cubicBezTo>
                  <a:cubicBezTo>
                    <a:pt x="7" y="783"/>
                    <a:pt x="7" y="784"/>
                    <a:pt x="7" y="784"/>
                  </a:cubicBezTo>
                  <a:cubicBezTo>
                    <a:pt x="6" y="786"/>
                    <a:pt x="7" y="787"/>
                    <a:pt x="7" y="788"/>
                  </a:cubicBezTo>
                  <a:cubicBezTo>
                    <a:pt x="7" y="789"/>
                    <a:pt x="6" y="790"/>
                    <a:pt x="7" y="791"/>
                  </a:cubicBezTo>
                  <a:cubicBezTo>
                    <a:pt x="7" y="792"/>
                    <a:pt x="7" y="792"/>
                    <a:pt x="7" y="792"/>
                  </a:cubicBezTo>
                  <a:cubicBezTo>
                    <a:pt x="8" y="794"/>
                    <a:pt x="7" y="795"/>
                    <a:pt x="7" y="796"/>
                  </a:cubicBezTo>
                  <a:cubicBezTo>
                    <a:pt x="7" y="798"/>
                    <a:pt x="7" y="800"/>
                    <a:pt x="8" y="802"/>
                  </a:cubicBezTo>
                  <a:cubicBezTo>
                    <a:pt x="8" y="804"/>
                    <a:pt x="7" y="805"/>
                    <a:pt x="7" y="806"/>
                  </a:cubicBezTo>
                  <a:cubicBezTo>
                    <a:pt x="7" y="807"/>
                    <a:pt x="8" y="808"/>
                    <a:pt x="8" y="808"/>
                  </a:cubicBezTo>
                  <a:cubicBezTo>
                    <a:pt x="8" y="809"/>
                    <a:pt x="7" y="809"/>
                    <a:pt x="7" y="810"/>
                  </a:cubicBezTo>
                  <a:cubicBezTo>
                    <a:pt x="7" y="811"/>
                    <a:pt x="8" y="811"/>
                    <a:pt x="8" y="811"/>
                  </a:cubicBezTo>
                  <a:cubicBezTo>
                    <a:pt x="8" y="812"/>
                    <a:pt x="8" y="813"/>
                    <a:pt x="8" y="814"/>
                  </a:cubicBezTo>
                  <a:cubicBezTo>
                    <a:pt x="7" y="814"/>
                    <a:pt x="8" y="816"/>
                    <a:pt x="8" y="816"/>
                  </a:cubicBezTo>
                  <a:cubicBezTo>
                    <a:pt x="8" y="817"/>
                    <a:pt x="7" y="817"/>
                    <a:pt x="7" y="817"/>
                  </a:cubicBezTo>
                  <a:cubicBezTo>
                    <a:pt x="7" y="818"/>
                    <a:pt x="7" y="818"/>
                    <a:pt x="7" y="819"/>
                  </a:cubicBezTo>
                  <a:cubicBezTo>
                    <a:pt x="7" y="819"/>
                    <a:pt x="7" y="819"/>
                    <a:pt x="7" y="819"/>
                  </a:cubicBezTo>
                  <a:cubicBezTo>
                    <a:pt x="7" y="820"/>
                    <a:pt x="7" y="821"/>
                    <a:pt x="7" y="821"/>
                  </a:cubicBezTo>
                  <a:cubicBezTo>
                    <a:pt x="8" y="823"/>
                    <a:pt x="7" y="824"/>
                    <a:pt x="7" y="826"/>
                  </a:cubicBezTo>
                  <a:cubicBezTo>
                    <a:pt x="7" y="826"/>
                    <a:pt x="7" y="827"/>
                    <a:pt x="7" y="828"/>
                  </a:cubicBezTo>
                  <a:cubicBezTo>
                    <a:pt x="7" y="828"/>
                    <a:pt x="7" y="829"/>
                    <a:pt x="7" y="829"/>
                  </a:cubicBezTo>
                  <a:cubicBezTo>
                    <a:pt x="6" y="830"/>
                    <a:pt x="7" y="831"/>
                    <a:pt x="7" y="832"/>
                  </a:cubicBezTo>
                  <a:cubicBezTo>
                    <a:pt x="6" y="832"/>
                    <a:pt x="6" y="832"/>
                    <a:pt x="6" y="833"/>
                  </a:cubicBezTo>
                  <a:cubicBezTo>
                    <a:pt x="7" y="833"/>
                    <a:pt x="7" y="834"/>
                    <a:pt x="7" y="834"/>
                  </a:cubicBezTo>
                  <a:cubicBezTo>
                    <a:pt x="7" y="835"/>
                    <a:pt x="7" y="836"/>
                    <a:pt x="7" y="837"/>
                  </a:cubicBezTo>
                  <a:cubicBezTo>
                    <a:pt x="7" y="837"/>
                    <a:pt x="7" y="838"/>
                    <a:pt x="7" y="839"/>
                  </a:cubicBezTo>
                  <a:cubicBezTo>
                    <a:pt x="7" y="839"/>
                    <a:pt x="6" y="843"/>
                    <a:pt x="7" y="843"/>
                  </a:cubicBezTo>
                  <a:cubicBezTo>
                    <a:pt x="7" y="844"/>
                    <a:pt x="7" y="844"/>
                    <a:pt x="8" y="845"/>
                  </a:cubicBezTo>
                  <a:cubicBezTo>
                    <a:pt x="8" y="847"/>
                    <a:pt x="6" y="848"/>
                    <a:pt x="7" y="850"/>
                  </a:cubicBezTo>
                  <a:cubicBezTo>
                    <a:pt x="7" y="851"/>
                    <a:pt x="8" y="852"/>
                    <a:pt x="8" y="853"/>
                  </a:cubicBezTo>
                  <a:cubicBezTo>
                    <a:pt x="9" y="856"/>
                    <a:pt x="6" y="856"/>
                    <a:pt x="7" y="858"/>
                  </a:cubicBezTo>
                  <a:cubicBezTo>
                    <a:pt x="7" y="860"/>
                    <a:pt x="8" y="863"/>
                    <a:pt x="8" y="864"/>
                  </a:cubicBezTo>
                  <a:cubicBezTo>
                    <a:pt x="8" y="865"/>
                    <a:pt x="7" y="866"/>
                    <a:pt x="7" y="867"/>
                  </a:cubicBezTo>
                  <a:cubicBezTo>
                    <a:pt x="7" y="868"/>
                    <a:pt x="8" y="868"/>
                    <a:pt x="8" y="870"/>
                  </a:cubicBezTo>
                  <a:cubicBezTo>
                    <a:pt x="7" y="870"/>
                    <a:pt x="7" y="871"/>
                    <a:pt x="7" y="871"/>
                  </a:cubicBezTo>
                  <a:cubicBezTo>
                    <a:pt x="7" y="872"/>
                    <a:pt x="8" y="873"/>
                    <a:pt x="8" y="873"/>
                  </a:cubicBezTo>
                  <a:cubicBezTo>
                    <a:pt x="8" y="875"/>
                    <a:pt x="7" y="877"/>
                    <a:pt x="7" y="878"/>
                  </a:cubicBezTo>
                  <a:cubicBezTo>
                    <a:pt x="8" y="880"/>
                    <a:pt x="7" y="882"/>
                    <a:pt x="7" y="883"/>
                  </a:cubicBezTo>
                  <a:cubicBezTo>
                    <a:pt x="8" y="886"/>
                    <a:pt x="8" y="889"/>
                    <a:pt x="8" y="892"/>
                  </a:cubicBezTo>
                  <a:cubicBezTo>
                    <a:pt x="7" y="892"/>
                    <a:pt x="7" y="892"/>
                    <a:pt x="7" y="893"/>
                  </a:cubicBezTo>
                  <a:cubicBezTo>
                    <a:pt x="7" y="894"/>
                    <a:pt x="7" y="894"/>
                    <a:pt x="8" y="894"/>
                  </a:cubicBezTo>
                  <a:cubicBezTo>
                    <a:pt x="8" y="896"/>
                    <a:pt x="8" y="896"/>
                    <a:pt x="8" y="896"/>
                  </a:cubicBezTo>
                  <a:cubicBezTo>
                    <a:pt x="7" y="896"/>
                    <a:pt x="7" y="896"/>
                    <a:pt x="7" y="896"/>
                  </a:cubicBezTo>
                  <a:cubicBezTo>
                    <a:pt x="7" y="896"/>
                    <a:pt x="8" y="897"/>
                    <a:pt x="8" y="898"/>
                  </a:cubicBezTo>
                  <a:cubicBezTo>
                    <a:pt x="8" y="900"/>
                    <a:pt x="7" y="904"/>
                    <a:pt x="7" y="905"/>
                  </a:cubicBezTo>
                  <a:cubicBezTo>
                    <a:pt x="8" y="907"/>
                    <a:pt x="7" y="908"/>
                    <a:pt x="7" y="910"/>
                  </a:cubicBezTo>
                  <a:cubicBezTo>
                    <a:pt x="7" y="912"/>
                    <a:pt x="7" y="912"/>
                    <a:pt x="7" y="912"/>
                  </a:cubicBezTo>
                  <a:cubicBezTo>
                    <a:pt x="7" y="913"/>
                    <a:pt x="7" y="913"/>
                    <a:pt x="7" y="913"/>
                  </a:cubicBezTo>
                  <a:cubicBezTo>
                    <a:pt x="7" y="913"/>
                    <a:pt x="8" y="913"/>
                    <a:pt x="8" y="914"/>
                  </a:cubicBezTo>
                  <a:cubicBezTo>
                    <a:pt x="8" y="915"/>
                    <a:pt x="7" y="915"/>
                    <a:pt x="8" y="917"/>
                  </a:cubicBezTo>
                  <a:cubicBezTo>
                    <a:pt x="8" y="918"/>
                    <a:pt x="8" y="920"/>
                    <a:pt x="7" y="921"/>
                  </a:cubicBezTo>
                  <a:cubicBezTo>
                    <a:pt x="7" y="922"/>
                    <a:pt x="7" y="922"/>
                    <a:pt x="8" y="922"/>
                  </a:cubicBezTo>
                  <a:cubicBezTo>
                    <a:pt x="8" y="924"/>
                    <a:pt x="8" y="925"/>
                    <a:pt x="7" y="925"/>
                  </a:cubicBezTo>
                  <a:cubicBezTo>
                    <a:pt x="7" y="926"/>
                    <a:pt x="7" y="926"/>
                    <a:pt x="8" y="926"/>
                  </a:cubicBezTo>
                  <a:cubicBezTo>
                    <a:pt x="8" y="927"/>
                    <a:pt x="7" y="928"/>
                    <a:pt x="7" y="929"/>
                  </a:cubicBezTo>
                  <a:cubicBezTo>
                    <a:pt x="7" y="930"/>
                    <a:pt x="8" y="931"/>
                    <a:pt x="8" y="931"/>
                  </a:cubicBezTo>
                  <a:cubicBezTo>
                    <a:pt x="8" y="932"/>
                    <a:pt x="7" y="932"/>
                    <a:pt x="7" y="932"/>
                  </a:cubicBezTo>
                  <a:cubicBezTo>
                    <a:pt x="7" y="933"/>
                    <a:pt x="8" y="933"/>
                    <a:pt x="8" y="933"/>
                  </a:cubicBezTo>
                  <a:cubicBezTo>
                    <a:pt x="8" y="934"/>
                    <a:pt x="8" y="934"/>
                    <a:pt x="8" y="935"/>
                  </a:cubicBezTo>
                  <a:cubicBezTo>
                    <a:pt x="8" y="935"/>
                    <a:pt x="8" y="936"/>
                    <a:pt x="8" y="937"/>
                  </a:cubicBezTo>
                  <a:cubicBezTo>
                    <a:pt x="8" y="937"/>
                    <a:pt x="7" y="937"/>
                    <a:pt x="7" y="937"/>
                  </a:cubicBezTo>
                  <a:cubicBezTo>
                    <a:pt x="7" y="938"/>
                    <a:pt x="8" y="938"/>
                    <a:pt x="8" y="938"/>
                  </a:cubicBezTo>
                  <a:cubicBezTo>
                    <a:pt x="8" y="939"/>
                    <a:pt x="7" y="941"/>
                    <a:pt x="7" y="942"/>
                  </a:cubicBezTo>
                  <a:cubicBezTo>
                    <a:pt x="7" y="942"/>
                    <a:pt x="7" y="943"/>
                    <a:pt x="8" y="943"/>
                  </a:cubicBezTo>
                  <a:cubicBezTo>
                    <a:pt x="8" y="945"/>
                    <a:pt x="7" y="947"/>
                    <a:pt x="7" y="948"/>
                  </a:cubicBezTo>
                  <a:cubicBezTo>
                    <a:pt x="7" y="949"/>
                    <a:pt x="7" y="949"/>
                    <a:pt x="7" y="950"/>
                  </a:cubicBezTo>
                  <a:cubicBezTo>
                    <a:pt x="7" y="950"/>
                    <a:pt x="7" y="950"/>
                    <a:pt x="7" y="950"/>
                  </a:cubicBezTo>
                  <a:cubicBezTo>
                    <a:pt x="8" y="952"/>
                    <a:pt x="7" y="952"/>
                    <a:pt x="7" y="953"/>
                  </a:cubicBezTo>
                  <a:cubicBezTo>
                    <a:pt x="7" y="954"/>
                    <a:pt x="7" y="954"/>
                    <a:pt x="7" y="954"/>
                  </a:cubicBezTo>
                  <a:cubicBezTo>
                    <a:pt x="7" y="956"/>
                    <a:pt x="7" y="956"/>
                    <a:pt x="7" y="957"/>
                  </a:cubicBezTo>
                  <a:cubicBezTo>
                    <a:pt x="7" y="960"/>
                    <a:pt x="7" y="960"/>
                    <a:pt x="7" y="960"/>
                  </a:cubicBezTo>
                  <a:cubicBezTo>
                    <a:pt x="7" y="962"/>
                    <a:pt x="8" y="966"/>
                    <a:pt x="7" y="967"/>
                  </a:cubicBezTo>
                  <a:cubicBezTo>
                    <a:pt x="7" y="968"/>
                    <a:pt x="7" y="968"/>
                    <a:pt x="7" y="969"/>
                  </a:cubicBezTo>
                  <a:cubicBezTo>
                    <a:pt x="7" y="970"/>
                    <a:pt x="7" y="970"/>
                    <a:pt x="7" y="971"/>
                  </a:cubicBezTo>
                  <a:cubicBezTo>
                    <a:pt x="9" y="975"/>
                    <a:pt x="11" y="974"/>
                    <a:pt x="14" y="975"/>
                  </a:cubicBezTo>
                  <a:cubicBezTo>
                    <a:pt x="16" y="976"/>
                    <a:pt x="19" y="979"/>
                    <a:pt x="20" y="981"/>
                  </a:cubicBezTo>
                  <a:cubicBezTo>
                    <a:pt x="21" y="982"/>
                    <a:pt x="22" y="982"/>
                    <a:pt x="22" y="982"/>
                  </a:cubicBezTo>
                  <a:cubicBezTo>
                    <a:pt x="22" y="983"/>
                    <a:pt x="23" y="985"/>
                    <a:pt x="23" y="985"/>
                  </a:cubicBezTo>
                  <a:cubicBezTo>
                    <a:pt x="24" y="987"/>
                    <a:pt x="24" y="988"/>
                    <a:pt x="24" y="990"/>
                  </a:cubicBezTo>
                  <a:cubicBezTo>
                    <a:pt x="23" y="996"/>
                    <a:pt x="18" y="997"/>
                    <a:pt x="14" y="1000"/>
                  </a:cubicBezTo>
                  <a:cubicBezTo>
                    <a:pt x="13" y="1000"/>
                    <a:pt x="13" y="1001"/>
                    <a:pt x="13" y="1001"/>
                  </a:cubicBezTo>
                  <a:cubicBezTo>
                    <a:pt x="11" y="1002"/>
                    <a:pt x="10" y="1004"/>
                    <a:pt x="9" y="1006"/>
                  </a:cubicBezTo>
                  <a:cubicBezTo>
                    <a:pt x="8" y="1006"/>
                    <a:pt x="8" y="1007"/>
                    <a:pt x="7" y="1007"/>
                  </a:cubicBezTo>
                  <a:cubicBezTo>
                    <a:pt x="7" y="1007"/>
                    <a:pt x="7" y="1008"/>
                    <a:pt x="7" y="1008"/>
                  </a:cubicBezTo>
                  <a:cubicBezTo>
                    <a:pt x="6" y="1010"/>
                    <a:pt x="5" y="1011"/>
                    <a:pt x="5" y="1013"/>
                  </a:cubicBezTo>
                  <a:cubicBezTo>
                    <a:pt x="4" y="1014"/>
                    <a:pt x="5" y="1015"/>
                    <a:pt x="4" y="1015"/>
                  </a:cubicBezTo>
                  <a:cubicBezTo>
                    <a:pt x="4" y="1016"/>
                    <a:pt x="4" y="1016"/>
                    <a:pt x="4" y="1016"/>
                  </a:cubicBezTo>
                  <a:cubicBezTo>
                    <a:pt x="4" y="1017"/>
                    <a:pt x="4" y="1017"/>
                    <a:pt x="4" y="1017"/>
                  </a:cubicBezTo>
                  <a:cubicBezTo>
                    <a:pt x="3" y="1018"/>
                    <a:pt x="2" y="1018"/>
                    <a:pt x="2" y="1019"/>
                  </a:cubicBezTo>
                  <a:cubicBezTo>
                    <a:pt x="2" y="1020"/>
                    <a:pt x="3" y="1021"/>
                    <a:pt x="3" y="1021"/>
                  </a:cubicBezTo>
                  <a:cubicBezTo>
                    <a:pt x="3" y="1023"/>
                    <a:pt x="2" y="1025"/>
                    <a:pt x="2" y="1027"/>
                  </a:cubicBezTo>
                  <a:cubicBezTo>
                    <a:pt x="3" y="1028"/>
                    <a:pt x="3" y="1030"/>
                    <a:pt x="3" y="1032"/>
                  </a:cubicBezTo>
                  <a:cubicBezTo>
                    <a:pt x="3" y="1036"/>
                    <a:pt x="3" y="1036"/>
                    <a:pt x="3" y="1036"/>
                  </a:cubicBezTo>
                  <a:cubicBezTo>
                    <a:pt x="3" y="1037"/>
                    <a:pt x="2" y="1038"/>
                    <a:pt x="2" y="1038"/>
                  </a:cubicBezTo>
                  <a:cubicBezTo>
                    <a:pt x="2" y="1039"/>
                    <a:pt x="3" y="1039"/>
                    <a:pt x="3" y="1040"/>
                  </a:cubicBezTo>
                  <a:cubicBezTo>
                    <a:pt x="3" y="1040"/>
                    <a:pt x="3" y="1041"/>
                    <a:pt x="2" y="1041"/>
                  </a:cubicBezTo>
                  <a:cubicBezTo>
                    <a:pt x="2" y="1041"/>
                    <a:pt x="3" y="1044"/>
                    <a:pt x="3" y="1044"/>
                  </a:cubicBezTo>
                  <a:cubicBezTo>
                    <a:pt x="3" y="1046"/>
                    <a:pt x="3" y="1046"/>
                    <a:pt x="2" y="1047"/>
                  </a:cubicBezTo>
                  <a:cubicBezTo>
                    <a:pt x="2" y="1048"/>
                    <a:pt x="2" y="1048"/>
                    <a:pt x="2" y="1048"/>
                  </a:cubicBezTo>
                  <a:cubicBezTo>
                    <a:pt x="3" y="1049"/>
                    <a:pt x="3" y="1048"/>
                    <a:pt x="3" y="1048"/>
                  </a:cubicBezTo>
                  <a:cubicBezTo>
                    <a:pt x="3" y="1048"/>
                    <a:pt x="3" y="1048"/>
                    <a:pt x="3" y="1048"/>
                  </a:cubicBezTo>
                  <a:cubicBezTo>
                    <a:pt x="3" y="1051"/>
                    <a:pt x="3" y="1051"/>
                    <a:pt x="3" y="1051"/>
                  </a:cubicBezTo>
                  <a:cubicBezTo>
                    <a:pt x="3" y="1052"/>
                    <a:pt x="2" y="1052"/>
                    <a:pt x="2" y="1053"/>
                  </a:cubicBezTo>
                  <a:cubicBezTo>
                    <a:pt x="2" y="1053"/>
                    <a:pt x="3" y="1054"/>
                    <a:pt x="3" y="1054"/>
                  </a:cubicBezTo>
                  <a:cubicBezTo>
                    <a:pt x="3" y="1055"/>
                    <a:pt x="3" y="1059"/>
                    <a:pt x="3" y="1060"/>
                  </a:cubicBezTo>
                  <a:cubicBezTo>
                    <a:pt x="3" y="1061"/>
                    <a:pt x="3" y="1061"/>
                    <a:pt x="3" y="1062"/>
                  </a:cubicBezTo>
                  <a:cubicBezTo>
                    <a:pt x="3" y="1065"/>
                    <a:pt x="3" y="1068"/>
                    <a:pt x="3" y="1070"/>
                  </a:cubicBezTo>
                  <a:cubicBezTo>
                    <a:pt x="2" y="1071"/>
                    <a:pt x="3" y="1072"/>
                    <a:pt x="3" y="1073"/>
                  </a:cubicBezTo>
                  <a:cubicBezTo>
                    <a:pt x="3" y="1074"/>
                    <a:pt x="3" y="1074"/>
                    <a:pt x="3" y="1074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2"/>
                    <a:pt x="2" y="1072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3"/>
                    <a:pt x="2" y="1073"/>
                    <a:pt x="2" y="1073"/>
                  </a:cubicBezTo>
                  <a:cubicBezTo>
                    <a:pt x="2" y="1075"/>
                    <a:pt x="2" y="1074"/>
                    <a:pt x="3" y="1075"/>
                  </a:cubicBezTo>
                  <a:cubicBezTo>
                    <a:pt x="3" y="1075"/>
                    <a:pt x="3" y="1078"/>
                    <a:pt x="3" y="1078"/>
                  </a:cubicBezTo>
                  <a:cubicBezTo>
                    <a:pt x="2" y="1079"/>
                    <a:pt x="2" y="1079"/>
                    <a:pt x="2" y="1079"/>
                  </a:cubicBezTo>
                  <a:cubicBezTo>
                    <a:pt x="2" y="1080"/>
                    <a:pt x="2" y="1080"/>
                    <a:pt x="2" y="1081"/>
                  </a:cubicBezTo>
                  <a:cubicBezTo>
                    <a:pt x="3" y="1083"/>
                    <a:pt x="2" y="1086"/>
                    <a:pt x="2" y="1088"/>
                  </a:cubicBezTo>
                  <a:cubicBezTo>
                    <a:pt x="2" y="1089"/>
                    <a:pt x="2" y="1091"/>
                    <a:pt x="2" y="1092"/>
                  </a:cubicBezTo>
                  <a:cubicBezTo>
                    <a:pt x="3" y="1093"/>
                    <a:pt x="2" y="1094"/>
                    <a:pt x="2" y="1095"/>
                  </a:cubicBezTo>
                  <a:cubicBezTo>
                    <a:pt x="2" y="1095"/>
                    <a:pt x="3" y="1095"/>
                    <a:pt x="3" y="1095"/>
                  </a:cubicBezTo>
                  <a:cubicBezTo>
                    <a:pt x="3" y="1096"/>
                    <a:pt x="2" y="1097"/>
                    <a:pt x="2" y="1098"/>
                  </a:cubicBezTo>
                  <a:cubicBezTo>
                    <a:pt x="2" y="1099"/>
                    <a:pt x="3" y="1099"/>
                    <a:pt x="3" y="1100"/>
                  </a:cubicBezTo>
                  <a:cubicBezTo>
                    <a:pt x="3" y="1102"/>
                    <a:pt x="3" y="1102"/>
                    <a:pt x="3" y="1102"/>
                  </a:cubicBezTo>
                  <a:cubicBezTo>
                    <a:pt x="3" y="1103"/>
                    <a:pt x="3" y="1105"/>
                    <a:pt x="4" y="1106"/>
                  </a:cubicBezTo>
                  <a:cubicBezTo>
                    <a:pt x="4" y="1107"/>
                    <a:pt x="3" y="1108"/>
                    <a:pt x="3" y="1109"/>
                  </a:cubicBezTo>
                  <a:cubicBezTo>
                    <a:pt x="4" y="1111"/>
                    <a:pt x="4" y="1114"/>
                    <a:pt x="5" y="1116"/>
                  </a:cubicBezTo>
                  <a:cubicBezTo>
                    <a:pt x="5" y="1116"/>
                    <a:pt x="4" y="1117"/>
                    <a:pt x="4" y="1117"/>
                  </a:cubicBezTo>
                  <a:cubicBezTo>
                    <a:pt x="5" y="1120"/>
                    <a:pt x="6" y="1123"/>
                    <a:pt x="8" y="1125"/>
                  </a:cubicBezTo>
                  <a:cubicBezTo>
                    <a:pt x="8" y="1125"/>
                    <a:pt x="10" y="1127"/>
                    <a:pt x="10" y="1127"/>
                  </a:cubicBezTo>
                  <a:cubicBezTo>
                    <a:pt x="11" y="1128"/>
                    <a:pt x="12" y="1127"/>
                    <a:pt x="13" y="1128"/>
                  </a:cubicBezTo>
                  <a:cubicBezTo>
                    <a:pt x="13" y="1128"/>
                    <a:pt x="14" y="1129"/>
                    <a:pt x="15" y="1129"/>
                  </a:cubicBezTo>
                  <a:cubicBezTo>
                    <a:pt x="17" y="1131"/>
                    <a:pt x="21" y="1132"/>
                    <a:pt x="25" y="1133"/>
                  </a:cubicBezTo>
                  <a:cubicBezTo>
                    <a:pt x="27" y="1134"/>
                    <a:pt x="29" y="1134"/>
                    <a:pt x="32" y="1134"/>
                  </a:cubicBezTo>
                  <a:cubicBezTo>
                    <a:pt x="40" y="1136"/>
                    <a:pt x="49" y="1136"/>
                    <a:pt x="57" y="1138"/>
                  </a:cubicBezTo>
                  <a:cubicBezTo>
                    <a:pt x="59" y="1139"/>
                    <a:pt x="62" y="1139"/>
                    <a:pt x="65" y="1139"/>
                  </a:cubicBezTo>
                  <a:cubicBezTo>
                    <a:pt x="68" y="1140"/>
                    <a:pt x="72" y="1140"/>
                    <a:pt x="75" y="1141"/>
                  </a:cubicBezTo>
                  <a:cubicBezTo>
                    <a:pt x="79" y="1142"/>
                    <a:pt x="83" y="1141"/>
                    <a:pt x="86" y="1142"/>
                  </a:cubicBezTo>
                  <a:cubicBezTo>
                    <a:pt x="87" y="1142"/>
                    <a:pt x="88" y="1142"/>
                    <a:pt x="89" y="1142"/>
                  </a:cubicBezTo>
                  <a:cubicBezTo>
                    <a:pt x="93" y="1143"/>
                    <a:pt x="98" y="1143"/>
                    <a:pt x="103" y="1144"/>
                  </a:cubicBezTo>
                  <a:cubicBezTo>
                    <a:pt x="104" y="1144"/>
                    <a:pt x="106" y="1144"/>
                    <a:pt x="108" y="1144"/>
                  </a:cubicBezTo>
                  <a:cubicBezTo>
                    <a:pt x="109" y="1145"/>
                    <a:pt x="111" y="1144"/>
                    <a:pt x="112" y="1145"/>
                  </a:cubicBezTo>
                  <a:cubicBezTo>
                    <a:pt x="115" y="1145"/>
                    <a:pt x="117" y="1145"/>
                    <a:pt x="120" y="1145"/>
                  </a:cubicBezTo>
                  <a:cubicBezTo>
                    <a:pt x="124" y="1146"/>
                    <a:pt x="128" y="1145"/>
                    <a:pt x="132" y="1146"/>
                  </a:cubicBezTo>
                  <a:cubicBezTo>
                    <a:pt x="134" y="1146"/>
                    <a:pt x="135" y="1146"/>
                    <a:pt x="137" y="1146"/>
                  </a:cubicBezTo>
                  <a:cubicBezTo>
                    <a:pt x="138" y="1146"/>
                    <a:pt x="140" y="1146"/>
                    <a:pt x="142" y="1146"/>
                  </a:cubicBezTo>
                  <a:cubicBezTo>
                    <a:pt x="145" y="1147"/>
                    <a:pt x="148" y="1146"/>
                    <a:pt x="151" y="1147"/>
                  </a:cubicBezTo>
                  <a:cubicBezTo>
                    <a:pt x="155" y="1147"/>
                    <a:pt x="155" y="1147"/>
                    <a:pt x="155" y="1147"/>
                  </a:cubicBezTo>
                  <a:cubicBezTo>
                    <a:pt x="157" y="1147"/>
                    <a:pt x="159" y="1147"/>
                    <a:pt x="161" y="1147"/>
                  </a:cubicBezTo>
                  <a:cubicBezTo>
                    <a:pt x="164" y="1147"/>
                    <a:pt x="164" y="1147"/>
                    <a:pt x="164" y="1147"/>
                  </a:cubicBezTo>
                  <a:cubicBezTo>
                    <a:pt x="166" y="1148"/>
                    <a:pt x="168" y="1147"/>
                    <a:pt x="170" y="1147"/>
                  </a:cubicBezTo>
                  <a:cubicBezTo>
                    <a:pt x="172" y="1148"/>
                    <a:pt x="174" y="1148"/>
                    <a:pt x="176" y="1148"/>
                  </a:cubicBezTo>
                  <a:cubicBezTo>
                    <a:pt x="204" y="1148"/>
                    <a:pt x="204" y="1148"/>
                    <a:pt x="204" y="1148"/>
                  </a:cubicBezTo>
                  <a:cubicBezTo>
                    <a:pt x="206" y="1148"/>
                    <a:pt x="209" y="1148"/>
                    <a:pt x="211" y="1147"/>
                  </a:cubicBezTo>
                  <a:cubicBezTo>
                    <a:pt x="213" y="1147"/>
                    <a:pt x="213" y="1147"/>
                    <a:pt x="213" y="1147"/>
                  </a:cubicBezTo>
                  <a:cubicBezTo>
                    <a:pt x="216" y="1147"/>
                    <a:pt x="219" y="1148"/>
                    <a:pt x="222" y="1147"/>
                  </a:cubicBezTo>
                  <a:cubicBezTo>
                    <a:pt x="225" y="1147"/>
                    <a:pt x="225" y="1147"/>
                    <a:pt x="225" y="1147"/>
                  </a:cubicBezTo>
                  <a:cubicBezTo>
                    <a:pt x="227" y="1147"/>
                    <a:pt x="229" y="1147"/>
                    <a:pt x="231" y="1147"/>
                  </a:cubicBezTo>
                  <a:cubicBezTo>
                    <a:pt x="232" y="1147"/>
                    <a:pt x="234" y="1147"/>
                    <a:pt x="236" y="1147"/>
                  </a:cubicBezTo>
                  <a:cubicBezTo>
                    <a:pt x="241" y="1147"/>
                    <a:pt x="241" y="1147"/>
                    <a:pt x="241" y="1147"/>
                  </a:cubicBezTo>
                  <a:cubicBezTo>
                    <a:pt x="242" y="1147"/>
                    <a:pt x="244" y="1147"/>
                    <a:pt x="246" y="1147"/>
                  </a:cubicBezTo>
                  <a:cubicBezTo>
                    <a:pt x="247" y="1147"/>
                    <a:pt x="249" y="1147"/>
                    <a:pt x="250" y="1147"/>
                  </a:cubicBezTo>
                  <a:cubicBezTo>
                    <a:pt x="254" y="1146"/>
                    <a:pt x="258" y="1147"/>
                    <a:pt x="261" y="1146"/>
                  </a:cubicBezTo>
                  <a:cubicBezTo>
                    <a:pt x="264" y="1146"/>
                    <a:pt x="267" y="1146"/>
                    <a:pt x="270" y="1146"/>
                  </a:cubicBezTo>
                  <a:cubicBezTo>
                    <a:pt x="272" y="1146"/>
                    <a:pt x="273" y="1146"/>
                    <a:pt x="275" y="1146"/>
                  </a:cubicBezTo>
                  <a:cubicBezTo>
                    <a:pt x="276" y="1145"/>
                    <a:pt x="278" y="1146"/>
                    <a:pt x="280" y="1145"/>
                  </a:cubicBezTo>
                  <a:cubicBezTo>
                    <a:pt x="284" y="1144"/>
                    <a:pt x="289" y="1145"/>
                    <a:pt x="294" y="1144"/>
                  </a:cubicBezTo>
                  <a:cubicBezTo>
                    <a:pt x="297" y="1144"/>
                    <a:pt x="301" y="1144"/>
                    <a:pt x="305" y="1143"/>
                  </a:cubicBezTo>
                  <a:cubicBezTo>
                    <a:pt x="308" y="1143"/>
                    <a:pt x="311" y="1143"/>
                    <a:pt x="314" y="1142"/>
                  </a:cubicBezTo>
                  <a:cubicBezTo>
                    <a:pt x="320" y="1141"/>
                    <a:pt x="327" y="1141"/>
                    <a:pt x="333" y="1139"/>
                  </a:cubicBezTo>
                  <a:cubicBezTo>
                    <a:pt x="335" y="1139"/>
                    <a:pt x="336" y="1139"/>
                    <a:pt x="338" y="1139"/>
                  </a:cubicBezTo>
                  <a:cubicBezTo>
                    <a:pt x="341" y="1138"/>
                    <a:pt x="344" y="1138"/>
                    <a:pt x="347" y="1137"/>
                  </a:cubicBezTo>
                  <a:cubicBezTo>
                    <a:pt x="355" y="1135"/>
                    <a:pt x="363" y="1134"/>
                    <a:pt x="370" y="1131"/>
                  </a:cubicBezTo>
                  <a:cubicBezTo>
                    <a:pt x="373" y="1130"/>
                    <a:pt x="376" y="1130"/>
                    <a:pt x="379" y="1129"/>
                  </a:cubicBezTo>
                  <a:cubicBezTo>
                    <a:pt x="381" y="1128"/>
                    <a:pt x="382" y="1126"/>
                    <a:pt x="384" y="1126"/>
                  </a:cubicBezTo>
                  <a:cubicBezTo>
                    <a:pt x="384" y="1126"/>
                    <a:pt x="385" y="1126"/>
                    <a:pt x="385" y="1126"/>
                  </a:cubicBezTo>
                  <a:cubicBezTo>
                    <a:pt x="386" y="1126"/>
                    <a:pt x="386" y="1126"/>
                    <a:pt x="386" y="1125"/>
                  </a:cubicBezTo>
                  <a:cubicBezTo>
                    <a:pt x="387" y="1125"/>
                    <a:pt x="387" y="1124"/>
                    <a:pt x="387" y="1124"/>
                  </a:cubicBezTo>
                  <a:cubicBezTo>
                    <a:pt x="387" y="1123"/>
                    <a:pt x="389" y="1123"/>
                    <a:pt x="389" y="1122"/>
                  </a:cubicBezTo>
                  <a:cubicBezTo>
                    <a:pt x="390" y="1122"/>
                    <a:pt x="390" y="1121"/>
                    <a:pt x="390" y="1121"/>
                  </a:cubicBezTo>
                  <a:cubicBezTo>
                    <a:pt x="390" y="1120"/>
                    <a:pt x="390" y="1120"/>
                    <a:pt x="390" y="1120"/>
                  </a:cubicBezTo>
                  <a:cubicBezTo>
                    <a:pt x="390" y="1120"/>
                    <a:pt x="391" y="1120"/>
                    <a:pt x="391" y="1120"/>
                  </a:cubicBezTo>
                  <a:cubicBezTo>
                    <a:pt x="392" y="1120"/>
                    <a:pt x="392" y="1119"/>
                    <a:pt x="393" y="1119"/>
                  </a:cubicBezTo>
                  <a:cubicBezTo>
                    <a:pt x="393" y="1118"/>
                    <a:pt x="393" y="1117"/>
                    <a:pt x="393" y="1116"/>
                  </a:cubicBezTo>
                  <a:cubicBezTo>
                    <a:pt x="393" y="1116"/>
                    <a:pt x="392" y="1115"/>
                    <a:pt x="392" y="1115"/>
                  </a:cubicBezTo>
                  <a:cubicBezTo>
                    <a:pt x="393" y="1114"/>
                    <a:pt x="394" y="1113"/>
                    <a:pt x="394" y="1112"/>
                  </a:cubicBezTo>
                  <a:cubicBezTo>
                    <a:pt x="394" y="1112"/>
                    <a:pt x="394" y="1110"/>
                    <a:pt x="394" y="1110"/>
                  </a:cubicBezTo>
                  <a:cubicBezTo>
                    <a:pt x="394" y="1109"/>
                    <a:pt x="394" y="1109"/>
                    <a:pt x="394" y="1108"/>
                  </a:cubicBezTo>
                  <a:cubicBezTo>
                    <a:pt x="394" y="1107"/>
                    <a:pt x="395" y="1107"/>
                    <a:pt x="395" y="1106"/>
                  </a:cubicBezTo>
                  <a:cubicBezTo>
                    <a:pt x="396" y="1104"/>
                    <a:pt x="394" y="1102"/>
                    <a:pt x="394" y="1100"/>
                  </a:cubicBezTo>
                  <a:cubicBezTo>
                    <a:pt x="395" y="1098"/>
                    <a:pt x="396" y="1097"/>
                    <a:pt x="396" y="1096"/>
                  </a:cubicBezTo>
                  <a:cubicBezTo>
                    <a:pt x="396" y="1095"/>
                    <a:pt x="395" y="1092"/>
                    <a:pt x="395" y="1091"/>
                  </a:cubicBezTo>
                  <a:cubicBezTo>
                    <a:pt x="395" y="1090"/>
                    <a:pt x="395" y="1089"/>
                    <a:pt x="396" y="1088"/>
                  </a:cubicBezTo>
                  <a:cubicBezTo>
                    <a:pt x="396" y="1087"/>
                    <a:pt x="395" y="1087"/>
                    <a:pt x="395" y="1086"/>
                  </a:cubicBezTo>
                  <a:cubicBezTo>
                    <a:pt x="396" y="1085"/>
                    <a:pt x="397" y="1085"/>
                    <a:pt x="397" y="1084"/>
                  </a:cubicBezTo>
                  <a:cubicBezTo>
                    <a:pt x="397" y="1082"/>
                    <a:pt x="395" y="1080"/>
                    <a:pt x="396" y="1079"/>
                  </a:cubicBezTo>
                  <a:cubicBezTo>
                    <a:pt x="396" y="1078"/>
                    <a:pt x="396" y="1077"/>
                    <a:pt x="397" y="1076"/>
                  </a:cubicBezTo>
                  <a:cubicBezTo>
                    <a:pt x="397" y="1075"/>
                    <a:pt x="397" y="1075"/>
                    <a:pt x="397" y="1074"/>
                  </a:cubicBezTo>
                  <a:cubicBezTo>
                    <a:pt x="397" y="1073"/>
                    <a:pt x="396" y="1072"/>
                    <a:pt x="395" y="1072"/>
                  </a:cubicBezTo>
                  <a:cubicBezTo>
                    <a:pt x="395" y="1072"/>
                    <a:pt x="396" y="1069"/>
                    <a:pt x="396" y="1069"/>
                  </a:cubicBezTo>
                  <a:cubicBezTo>
                    <a:pt x="396" y="1069"/>
                    <a:pt x="396" y="1069"/>
                    <a:pt x="396" y="1069"/>
                  </a:cubicBezTo>
                  <a:cubicBezTo>
                    <a:pt x="397" y="1068"/>
                    <a:pt x="398" y="1067"/>
                    <a:pt x="398" y="1066"/>
                  </a:cubicBezTo>
                  <a:cubicBezTo>
                    <a:pt x="398" y="1065"/>
                    <a:pt x="397" y="1064"/>
                    <a:pt x="397" y="1063"/>
                  </a:cubicBezTo>
                  <a:cubicBezTo>
                    <a:pt x="397" y="1063"/>
                    <a:pt x="396" y="1063"/>
                    <a:pt x="396" y="1062"/>
                  </a:cubicBezTo>
                  <a:close/>
                  <a:moveTo>
                    <a:pt x="385" y="325"/>
                  </a:moveTo>
                  <a:cubicBezTo>
                    <a:pt x="386" y="325"/>
                    <a:pt x="387" y="325"/>
                    <a:pt x="387" y="325"/>
                  </a:cubicBezTo>
                  <a:cubicBezTo>
                    <a:pt x="388" y="325"/>
                    <a:pt x="388" y="325"/>
                    <a:pt x="388" y="325"/>
                  </a:cubicBezTo>
                  <a:cubicBezTo>
                    <a:pt x="388" y="326"/>
                    <a:pt x="388" y="326"/>
                    <a:pt x="388" y="326"/>
                  </a:cubicBezTo>
                  <a:cubicBezTo>
                    <a:pt x="387" y="326"/>
                    <a:pt x="386" y="326"/>
                    <a:pt x="386" y="326"/>
                  </a:cubicBezTo>
                  <a:cubicBezTo>
                    <a:pt x="385" y="326"/>
                    <a:pt x="385" y="326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ubicBezTo>
                    <a:pt x="385" y="325"/>
                    <a:pt x="385" y="325"/>
                    <a:pt x="385" y="325"/>
                  </a:cubicBez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30"/>
            <p:cNvSpPr>
              <a:spLocks/>
            </p:cNvSpPr>
            <p:nvPr userDrawn="1"/>
          </p:nvSpPr>
          <p:spPr bwMode="auto">
            <a:xfrm>
              <a:off x="-1169570" y="-3211095"/>
              <a:ext cx="804863" cy="2500313"/>
            </a:xfrm>
            <a:custGeom>
              <a:avLst/>
              <a:gdLst>
                <a:gd name="T0" fmla="*/ 92 w 376"/>
                <a:gd name="T1" fmla="*/ 13 h 1167"/>
                <a:gd name="T2" fmla="*/ 89 w 376"/>
                <a:gd name="T3" fmla="*/ 22 h 1167"/>
                <a:gd name="T4" fmla="*/ 88 w 376"/>
                <a:gd name="T5" fmla="*/ 55 h 1167"/>
                <a:gd name="T6" fmla="*/ 84 w 376"/>
                <a:gd name="T7" fmla="*/ 67 h 1167"/>
                <a:gd name="T8" fmla="*/ 83 w 376"/>
                <a:gd name="T9" fmla="*/ 81 h 1167"/>
                <a:gd name="T10" fmla="*/ 82 w 376"/>
                <a:gd name="T11" fmla="*/ 99 h 1167"/>
                <a:gd name="T12" fmla="*/ 83 w 376"/>
                <a:gd name="T13" fmla="*/ 107 h 1167"/>
                <a:gd name="T14" fmla="*/ 93 w 376"/>
                <a:gd name="T15" fmla="*/ 114 h 1167"/>
                <a:gd name="T16" fmla="*/ 102 w 376"/>
                <a:gd name="T17" fmla="*/ 132 h 1167"/>
                <a:gd name="T18" fmla="*/ 96 w 376"/>
                <a:gd name="T19" fmla="*/ 235 h 1167"/>
                <a:gd name="T20" fmla="*/ 67 w 376"/>
                <a:gd name="T21" fmla="*/ 340 h 1167"/>
                <a:gd name="T22" fmla="*/ 13 w 376"/>
                <a:gd name="T23" fmla="*/ 465 h 1167"/>
                <a:gd name="T24" fmla="*/ 5 w 376"/>
                <a:gd name="T25" fmla="*/ 564 h 1167"/>
                <a:gd name="T26" fmla="*/ 25 w 376"/>
                <a:gd name="T27" fmla="*/ 585 h 1167"/>
                <a:gd name="T28" fmla="*/ 40 w 376"/>
                <a:gd name="T29" fmla="*/ 590 h 1167"/>
                <a:gd name="T30" fmla="*/ 42 w 376"/>
                <a:gd name="T31" fmla="*/ 593 h 1167"/>
                <a:gd name="T32" fmla="*/ 18 w 376"/>
                <a:gd name="T33" fmla="*/ 610 h 1167"/>
                <a:gd name="T34" fmla="*/ 14 w 376"/>
                <a:gd name="T35" fmla="*/ 624 h 1167"/>
                <a:gd name="T36" fmla="*/ 11 w 376"/>
                <a:gd name="T37" fmla="*/ 1020 h 1167"/>
                <a:gd name="T38" fmla="*/ 15 w 376"/>
                <a:gd name="T39" fmla="*/ 1033 h 1167"/>
                <a:gd name="T40" fmla="*/ 22 w 376"/>
                <a:gd name="T41" fmla="*/ 1041 h 1167"/>
                <a:gd name="T42" fmla="*/ 25 w 376"/>
                <a:gd name="T43" fmla="*/ 1044 h 1167"/>
                <a:gd name="T44" fmla="*/ 5 w 376"/>
                <a:gd name="T45" fmla="*/ 1067 h 1167"/>
                <a:gd name="T46" fmla="*/ 2 w 376"/>
                <a:gd name="T47" fmla="*/ 1102 h 1167"/>
                <a:gd name="T48" fmla="*/ 8 w 376"/>
                <a:gd name="T49" fmla="*/ 1136 h 1167"/>
                <a:gd name="T50" fmla="*/ 69 w 376"/>
                <a:gd name="T51" fmla="*/ 1158 h 1167"/>
                <a:gd name="T52" fmla="*/ 229 w 376"/>
                <a:gd name="T53" fmla="*/ 1165 h 1167"/>
                <a:gd name="T54" fmla="*/ 358 w 376"/>
                <a:gd name="T55" fmla="*/ 1145 h 1167"/>
                <a:gd name="T56" fmla="*/ 373 w 376"/>
                <a:gd name="T57" fmla="*/ 1111 h 1167"/>
                <a:gd name="T58" fmla="*/ 371 w 376"/>
                <a:gd name="T59" fmla="*/ 1080 h 1167"/>
                <a:gd name="T60" fmla="*/ 348 w 376"/>
                <a:gd name="T61" fmla="*/ 1046 h 1167"/>
                <a:gd name="T62" fmla="*/ 357 w 376"/>
                <a:gd name="T63" fmla="*/ 1038 h 1167"/>
                <a:gd name="T64" fmla="*/ 364 w 376"/>
                <a:gd name="T65" fmla="*/ 1021 h 1167"/>
                <a:gd name="T66" fmla="*/ 359 w 376"/>
                <a:gd name="T67" fmla="*/ 621 h 1167"/>
                <a:gd name="T68" fmla="*/ 357 w 376"/>
                <a:gd name="T69" fmla="*/ 613 h 1167"/>
                <a:gd name="T70" fmla="*/ 351 w 376"/>
                <a:gd name="T71" fmla="*/ 607 h 1167"/>
                <a:gd name="T72" fmla="*/ 335 w 376"/>
                <a:gd name="T73" fmla="*/ 595 h 1167"/>
                <a:gd name="T74" fmla="*/ 343 w 376"/>
                <a:gd name="T75" fmla="*/ 589 h 1167"/>
                <a:gd name="T76" fmla="*/ 368 w 376"/>
                <a:gd name="T77" fmla="*/ 566 h 1167"/>
                <a:gd name="T78" fmla="*/ 367 w 376"/>
                <a:gd name="T79" fmla="*/ 493 h 1167"/>
                <a:gd name="T80" fmla="*/ 346 w 376"/>
                <a:gd name="T81" fmla="*/ 415 h 1167"/>
                <a:gd name="T82" fmla="*/ 308 w 376"/>
                <a:gd name="T83" fmla="*/ 339 h 1167"/>
                <a:gd name="T84" fmla="*/ 283 w 376"/>
                <a:gd name="T85" fmla="*/ 265 h 1167"/>
                <a:gd name="T86" fmla="*/ 274 w 376"/>
                <a:gd name="T87" fmla="*/ 196 h 1167"/>
                <a:gd name="T88" fmla="*/ 277 w 376"/>
                <a:gd name="T89" fmla="*/ 128 h 1167"/>
                <a:gd name="T90" fmla="*/ 294 w 376"/>
                <a:gd name="T91" fmla="*/ 109 h 1167"/>
                <a:gd name="T92" fmla="*/ 294 w 376"/>
                <a:gd name="T93" fmla="*/ 101 h 1167"/>
                <a:gd name="T94" fmla="*/ 292 w 376"/>
                <a:gd name="T95" fmla="*/ 69 h 1167"/>
                <a:gd name="T96" fmla="*/ 287 w 376"/>
                <a:gd name="T97" fmla="*/ 30 h 1167"/>
                <a:gd name="T98" fmla="*/ 281 w 376"/>
                <a:gd name="T99" fmla="*/ 10 h 1167"/>
                <a:gd name="T100" fmla="*/ 217 w 376"/>
                <a:gd name="T101" fmla="*/ 1 h 1167"/>
                <a:gd name="T102" fmla="*/ 103 w 376"/>
                <a:gd name="T103" fmla="*/ 6 h 1167"/>
                <a:gd name="T104" fmla="*/ 92 w 376"/>
                <a:gd name="T105" fmla="*/ 13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6" h="1167">
                  <a:moveTo>
                    <a:pt x="92" y="13"/>
                  </a:moveTo>
                  <a:cubicBezTo>
                    <a:pt x="92" y="13"/>
                    <a:pt x="90" y="19"/>
                    <a:pt x="89" y="22"/>
                  </a:cubicBezTo>
                  <a:cubicBezTo>
                    <a:pt x="89" y="23"/>
                    <a:pt x="89" y="42"/>
                    <a:pt x="88" y="55"/>
                  </a:cubicBezTo>
                  <a:cubicBezTo>
                    <a:pt x="87" y="61"/>
                    <a:pt x="84" y="65"/>
                    <a:pt x="84" y="67"/>
                  </a:cubicBezTo>
                  <a:cubicBezTo>
                    <a:pt x="82" y="72"/>
                    <a:pt x="83" y="75"/>
                    <a:pt x="83" y="81"/>
                  </a:cubicBezTo>
                  <a:cubicBezTo>
                    <a:pt x="83" y="86"/>
                    <a:pt x="84" y="94"/>
                    <a:pt x="82" y="99"/>
                  </a:cubicBezTo>
                  <a:cubicBezTo>
                    <a:pt x="82" y="104"/>
                    <a:pt x="81" y="105"/>
                    <a:pt x="83" y="107"/>
                  </a:cubicBezTo>
                  <a:cubicBezTo>
                    <a:pt x="85" y="110"/>
                    <a:pt x="89" y="111"/>
                    <a:pt x="93" y="114"/>
                  </a:cubicBezTo>
                  <a:cubicBezTo>
                    <a:pt x="97" y="117"/>
                    <a:pt x="101" y="129"/>
                    <a:pt x="102" y="132"/>
                  </a:cubicBezTo>
                  <a:cubicBezTo>
                    <a:pt x="102" y="136"/>
                    <a:pt x="102" y="198"/>
                    <a:pt x="96" y="235"/>
                  </a:cubicBezTo>
                  <a:cubicBezTo>
                    <a:pt x="91" y="272"/>
                    <a:pt x="86" y="300"/>
                    <a:pt x="67" y="340"/>
                  </a:cubicBezTo>
                  <a:cubicBezTo>
                    <a:pt x="48" y="379"/>
                    <a:pt x="25" y="410"/>
                    <a:pt x="13" y="465"/>
                  </a:cubicBezTo>
                  <a:cubicBezTo>
                    <a:pt x="2" y="521"/>
                    <a:pt x="3" y="553"/>
                    <a:pt x="5" y="564"/>
                  </a:cubicBezTo>
                  <a:cubicBezTo>
                    <a:pt x="7" y="575"/>
                    <a:pt x="18" y="582"/>
                    <a:pt x="25" y="585"/>
                  </a:cubicBezTo>
                  <a:cubicBezTo>
                    <a:pt x="31" y="587"/>
                    <a:pt x="37" y="589"/>
                    <a:pt x="40" y="590"/>
                  </a:cubicBezTo>
                  <a:cubicBezTo>
                    <a:pt x="43" y="592"/>
                    <a:pt x="44" y="593"/>
                    <a:pt x="42" y="593"/>
                  </a:cubicBezTo>
                  <a:cubicBezTo>
                    <a:pt x="39" y="594"/>
                    <a:pt x="24" y="597"/>
                    <a:pt x="18" y="610"/>
                  </a:cubicBezTo>
                  <a:cubicBezTo>
                    <a:pt x="11" y="623"/>
                    <a:pt x="14" y="624"/>
                    <a:pt x="14" y="624"/>
                  </a:cubicBezTo>
                  <a:cubicBezTo>
                    <a:pt x="11" y="1020"/>
                    <a:pt x="11" y="1020"/>
                    <a:pt x="11" y="1020"/>
                  </a:cubicBezTo>
                  <a:cubicBezTo>
                    <a:pt x="11" y="1020"/>
                    <a:pt x="11" y="1031"/>
                    <a:pt x="15" y="1033"/>
                  </a:cubicBezTo>
                  <a:cubicBezTo>
                    <a:pt x="18" y="1036"/>
                    <a:pt x="21" y="1039"/>
                    <a:pt x="22" y="1041"/>
                  </a:cubicBezTo>
                  <a:cubicBezTo>
                    <a:pt x="24" y="1043"/>
                    <a:pt x="25" y="1042"/>
                    <a:pt x="25" y="1044"/>
                  </a:cubicBezTo>
                  <a:cubicBezTo>
                    <a:pt x="25" y="1047"/>
                    <a:pt x="10" y="1054"/>
                    <a:pt x="5" y="1067"/>
                  </a:cubicBezTo>
                  <a:cubicBezTo>
                    <a:pt x="0" y="1079"/>
                    <a:pt x="3" y="1087"/>
                    <a:pt x="2" y="1102"/>
                  </a:cubicBezTo>
                  <a:cubicBezTo>
                    <a:pt x="2" y="1117"/>
                    <a:pt x="1" y="1130"/>
                    <a:pt x="8" y="1136"/>
                  </a:cubicBezTo>
                  <a:cubicBezTo>
                    <a:pt x="15" y="1142"/>
                    <a:pt x="24" y="1150"/>
                    <a:pt x="69" y="1158"/>
                  </a:cubicBezTo>
                  <a:cubicBezTo>
                    <a:pt x="115" y="1166"/>
                    <a:pt x="183" y="1167"/>
                    <a:pt x="229" y="1165"/>
                  </a:cubicBezTo>
                  <a:cubicBezTo>
                    <a:pt x="275" y="1163"/>
                    <a:pt x="331" y="1158"/>
                    <a:pt x="358" y="1145"/>
                  </a:cubicBezTo>
                  <a:cubicBezTo>
                    <a:pt x="376" y="1135"/>
                    <a:pt x="374" y="1118"/>
                    <a:pt x="373" y="1111"/>
                  </a:cubicBezTo>
                  <a:cubicBezTo>
                    <a:pt x="373" y="1104"/>
                    <a:pt x="372" y="1085"/>
                    <a:pt x="371" y="1080"/>
                  </a:cubicBezTo>
                  <a:cubicBezTo>
                    <a:pt x="364" y="1051"/>
                    <a:pt x="342" y="1056"/>
                    <a:pt x="348" y="1046"/>
                  </a:cubicBezTo>
                  <a:cubicBezTo>
                    <a:pt x="352" y="1041"/>
                    <a:pt x="355" y="1040"/>
                    <a:pt x="357" y="1038"/>
                  </a:cubicBezTo>
                  <a:cubicBezTo>
                    <a:pt x="360" y="1035"/>
                    <a:pt x="364" y="1033"/>
                    <a:pt x="364" y="1021"/>
                  </a:cubicBezTo>
                  <a:cubicBezTo>
                    <a:pt x="364" y="1008"/>
                    <a:pt x="359" y="621"/>
                    <a:pt x="359" y="621"/>
                  </a:cubicBezTo>
                  <a:cubicBezTo>
                    <a:pt x="359" y="621"/>
                    <a:pt x="359" y="617"/>
                    <a:pt x="357" y="613"/>
                  </a:cubicBezTo>
                  <a:cubicBezTo>
                    <a:pt x="355" y="611"/>
                    <a:pt x="352" y="608"/>
                    <a:pt x="351" y="607"/>
                  </a:cubicBezTo>
                  <a:cubicBezTo>
                    <a:pt x="344" y="600"/>
                    <a:pt x="335" y="597"/>
                    <a:pt x="335" y="595"/>
                  </a:cubicBezTo>
                  <a:cubicBezTo>
                    <a:pt x="336" y="592"/>
                    <a:pt x="338" y="592"/>
                    <a:pt x="343" y="589"/>
                  </a:cubicBezTo>
                  <a:cubicBezTo>
                    <a:pt x="348" y="586"/>
                    <a:pt x="363" y="583"/>
                    <a:pt x="368" y="566"/>
                  </a:cubicBezTo>
                  <a:cubicBezTo>
                    <a:pt x="372" y="551"/>
                    <a:pt x="370" y="512"/>
                    <a:pt x="367" y="493"/>
                  </a:cubicBezTo>
                  <a:cubicBezTo>
                    <a:pt x="363" y="473"/>
                    <a:pt x="356" y="438"/>
                    <a:pt x="346" y="415"/>
                  </a:cubicBezTo>
                  <a:cubicBezTo>
                    <a:pt x="331" y="378"/>
                    <a:pt x="316" y="356"/>
                    <a:pt x="308" y="339"/>
                  </a:cubicBezTo>
                  <a:cubicBezTo>
                    <a:pt x="300" y="321"/>
                    <a:pt x="288" y="291"/>
                    <a:pt x="283" y="265"/>
                  </a:cubicBezTo>
                  <a:cubicBezTo>
                    <a:pt x="279" y="239"/>
                    <a:pt x="275" y="224"/>
                    <a:pt x="274" y="196"/>
                  </a:cubicBezTo>
                  <a:cubicBezTo>
                    <a:pt x="273" y="168"/>
                    <a:pt x="274" y="135"/>
                    <a:pt x="277" y="128"/>
                  </a:cubicBezTo>
                  <a:cubicBezTo>
                    <a:pt x="280" y="119"/>
                    <a:pt x="292" y="111"/>
                    <a:pt x="294" y="109"/>
                  </a:cubicBezTo>
                  <a:cubicBezTo>
                    <a:pt x="296" y="104"/>
                    <a:pt x="295" y="105"/>
                    <a:pt x="294" y="101"/>
                  </a:cubicBezTo>
                  <a:cubicBezTo>
                    <a:pt x="292" y="97"/>
                    <a:pt x="292" y="79"/>
                    <a:pt x="292" y="69"/>
                  </a:cubicBezTo>
                  <a:cubicBezTo>
                    <a:pt x="290" y="63"/>
                    <a:pt x="289" y="68"/>
                    <a:pt x="287" y="30"/>
                  </a:cubicBezTo>
                  <a:cubicBezTo>
                    <a:pt x="286" y="16"/>
                    <a:pt x="286" y="13"/>
                    <a:pt x="281" y="10"/>
                  </a:cubicBezTo>
                  <a:cubicBezTo>
                    <a:pt x="276" y="6"/>
                    <a:pt x="257" y="3"/>
                    <a:pt x="217" y="1"/>
                  </a:cubicBezTo>
                  <a:cubicBezTo>
                    <a:pt x="177" y="0"/>
                    <a:pt x="121" y="0"/>
                    <a:pt x="103" y="6"/>
                  </a:cubicBezTo>
                  <a:cubicBezTo>
                    <a:pt x="91" y="9"/>
                    <a:pt x="92" y="13"/>
                    <a:pt x="92" y="13"/>
                  </a:cubicBezTo>
                  <a:close/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 userDrawn="1"/>
          </p:nvSpPr>
          <p:spPr bwMode="auto">
            <a:xfrm>
              <a:off x="7198143" y="-2965033"/>
              <a:ext cx="731838" cy="2252663"/>
            </a:xfrm>
            <a:custGeom>
              <a:avLst/>
              <a:gdLst>
                <a:gd name="T0" fmla="*/ 74 w 342"/>
                <a:gd name="T1" fmla="*/ 107 h 1051"/>
                <a:gd name="T2" fmla="*/ 67 w 342"/>
                <a:gd name="T3" fmla="*/ 110 h 1051"/>
                <a:gd name="T4" fmla="*/ 65 w 342"/>
                <a:gd name="T5" fmla="*/ 114 h 1051"/>
                <a:gd name="T6" fmla="*/ 68 w 342"/>
                <a:gd name="T7" fmla="*/ 119 h 1051"/>
                <a:gd name="T8" fmla="*/ 82 w 342"/>
                <a:gd name="T9" fmla="*/ 121 h 1051"/>
                <a:gd name="T10" fmla="*/ 84 w 342"/>
                <a:gd name="T11" fmla="*/ 125 h 1051"/>
                <a:gd name="T12" fmla="*/ 83 w 342"/>
                <a:gd name="T13" fmla="*/ 142 h 1051"/>
                <a:gd name="T14" fmla="*/ 80 w 342"/>
                <a:gd name="T15" fmla="*/ 147 h 1051"/>
                <a:gd name="T16" fmla="*/ 31 w 342"/>
                <a:gd name="T17" fmla="*/ 184 h 1051"/>
                <a:gd name="T18" fmla="*/ 7 w 342"/>
                <a:gd name="T19" fmla="*/ 209 h 1051"/>
                <a:gd name="T20" fmla="*/ 2 w 342"/>
                <a:gd name="T21" fmla="*/ 233 h 1051"/>
                <a:gd name="T22" fmla="*/ 5 w 342"/>
                <a:gd name="T23" fmla="*/ 266 h 1051"/>
                <a:gd name="T24" fmla="*/ 38 w 342"/>
                <a:gd name="T25" fmla="*/ 512 h 1051"/>
                <a:gd name="T26" fmla="*/ 37 w 342"/>
                <a:gd name="T27" fmla="*/ 530 h 1051"/>
                <a:gd name="T28" fmla="*/ 12 w 342"/>
                <a:gd name="T29" fmla="*/ 707 h 1051"/>
                <a:gd name="T30" fmla="*/ 4 w 342"/>
                <a:gd name="T31" fmla="*/ 961 h 1051"/>
                <a:gd name="T32" fmla="*/ 7 w 342"/>
                <a:gd name="T33" fmla="*/ 993 h 1051"/>
                <a:gd name="T34" fmla="*/ 26 w 342"/>
                <a:gd name="T35" fmla="*/ 1024 h 1051"/>
                <a:gd name="T36" fmla="*/ 89 w 342"/>
                <a:gd name="T37" fmla="*/ 1045 h 1051"/>
                <a:gd name="T38" fmla="*/ 172 w 342"/>
                <a:gd name="T39" fmla="*/ 1051 h 1051"/>
                <a:gd name="T40" fmla="*/ 278 w 342"/>
                <a:gd name="T41" fmla="*/ 1040 h 1051"/>
                <a:gd name="T42" fmla="*/ 319 w 342"/>
                <a:gd name="T43" fmla="*/ 1023 h 1051"/>
                <a:gd name="T44" fmla="*/ 341 w 342"/>
                <a:gd name="T45" fmla="*/ 950 h 1051"/>
                <a:gd name="T46" fmla="*/ 339 w 342"/>
                <a:gd name="T47" fmla="*/ 826 h 1051"/>
                <a:gd name="T48" fmla="*/ 326 w 342"/>
                <a:gd name="T49" fmla="*/ 647 h 1051"/>
                <a:gd name="T50" fmla="*/ 306 w 342"/>
                <a:gd name="T51" fmla="*/ 522 h 1051"/>
                <a:gd name="T52" fmla="*/ 307 w 342"/>
                <a:gd name="T53" fmla="*/ 498 h 1051"/>
                <a:gd name="T54" fmla="*/ 327 w 342"/>
                <a:gd name="T55" fmla="*/ 345 h 1051"/>
                <a:gd name="T56" fmla="*/ 342 w 342"/>
                <a:gd name="T57" fmla="*/ 233 h 1051"/>
                <a:gd name="T58" fmla="*/ 336 w 342"/>
                <a:gd name="T59" fmla="*/ 207 h 1051"/>
                <a:gd name="T60" fmla="*/ 308 w 342"/>
                <a:gd name="T61" fmla="*/ 180 h 1051"/>
                <a:gd name="T62" fmla="*/ 263 w 342"/>
                <a:gd name="T63" fmla="*/ 146 h 1051"/>
                <a:gd name="T64" fmla="*/ 260 w 342"/>
                <a:gd name="T65" fmla="*/ 139 h 1051"/>
                <a:gd name="T66" fmla="*/ 260 w 342"/>
                <a:gd name="T67" fmla="*/ 123 h 1051"/>
                <a:gd name="T68" fmla="*/ 263 w 342"/>
                <a:gd name="T69" fmla="*/ 121 h 1051"/>
                <a:gd name="T70" fmla="*/ 277 w 342"/>
                <a:gd name="T71" fmla="*/ 118 h 1051"/>
                <a:gd name="T72" fmla="*/ 280 w 342"/>
                <a:gd name="T73" fmla="*/ 114 h 1051"/>
                <a:gd name="T74" fmla="*/ 269 w 342"/>
                <a:gd name="T75" fmla="*/ 107 h 1051"/>
                <a:gd name="T76" fmla="*/ 278 w 342"/>
                <a:gd name="T77" fmla="*/ 102 h 1051"/>
                <a:gd name="T78" fmla="*/ 279 w 342"/>
                <a:gd name="T79" fmla="*/ 83 h 1051"/>
                <a:gd name="T80" fmla="*/ 278 w 342"/>
                <a:gd name="T81" fmla="*/ 77 h 1051"/>
                <a:gd name="T82" fmla="*/ 275 w 342"/>
                <a:gd name="T83" fmla="*/ 71 h 1051"/>
                <a:gd name="T84" fmla="*/ 276 w 342"/>
                <a:gd name="T85" fmla="*/ 65 h 1051"/>
                <a:gd name="T86" fmla="*/ 274 w 342"/>
                <a:gd name="T87" fmla="*/ 21 h 1051"/>
                <a:gd name="T88" fmla="*/ 266 w 342"/>
                <a:gd name="T89" fmla="*/ 12 h 1051"/>
                <a:gd name="T90" fmla="*/ 176 w 342"/>
                <a:gd name="T91" fmla="*/ 0 h 1051"/>
                <a:gd name="T92" fmla="*/ 86 w 342"/>
                <a:gd name="T93" fmla="*/ 9 h 1051"/>
                <a:gd name="T94" fmla="*/ 71 w 342"/>
                <a:gd name="T95" fmla="*/ 22 h 1051"/>
                <a:gd name="T96" fmla="*/ 70 w 342"/>
                <a:gd name="T97" fmla="*/ 70 h 1051"/>
                <a:gd name="T98" fmla="*/ 66 w 342"/>
                <a:gd name="T99" fmla="*/ 81 h 1051"/>
                <a:gd name="T100" fmla="*/ 66 w 342"/>
                <a:gd name="T101" fmla="*/ 102 h 1051"/>
                <a:gd name="T102" fmla="*/ 74 w 342"/>
                <a:gd name="T103" fmla="*/ 107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2" h="1051">
                  <a:moveTo>
                    <a:pt x="74" y="107"/>
                  </a:moveTo>
                  <a:cubicBezTo>
                    <a:pt x="74" y="107"/>
                    <a:pt x="69" y="108"/>
                    <a:pt x="67" y="110"/>
                  </a:cubicBezTo>
                  <a:cubicBezTo>
                    <a:pt x="65" y="112"/>
                    <a:pt x="65" y="113"/>
                    <a:pt x="65" y="114"/>
                  </a:cubicBezTo>
                  <a:cubicBezTo>
                    <a:pt x="65" y="115"/>
                    <a:pt x="66" y="118"/>
                    <a:pt x="68" y="119"/>
                  </a:cubicBezTo>
                  <a:cubicBezTo>
                    <a:pt x="71" y="120"/>
                    <a:pt x="81" y="121"/>
                    <a:pt x="82" y="121"/>
                  </a:cubicBezTo>
                  <a:cubicBezTo>
                    <a:pt x="83" y="121"/>
                    <a:pt x="84" y="121"/>
                    <a:pt x="84" y="125"/>
                  </a:cubicBezTo>
                  <a:cubicBezTo>
                    <a:pt x="84" y="136"/>
                    <a:pt x="84" y="140"/>
                    <a:pt x="83" y="142"/>
                  </a:cubicBezTo>
                  <a:cubicBezTo>
                    <a:pt x="83" y="144"/>
                    <a:pt x="81" y="146"/>
                    <a:pt x="80" y="147"/>
                  </a:cubicBezTo>
                  <a:cubicBezTo>
                    <a:pt x="79" y="148"/>
                    <a:pt x="52" y="170"/>
                    <a:pt x="31" y="184"/>
                  </a:cubicBezTo>
                  <a:cubicBezTo>
                    <a:pt x="26" y="187"/>
                    <a:pt x="12" y="197"/>
                    <a:pt x="7" y="209"/>
                  </a:cubicBezTo>
                  <a:cubicBezTo>
                    <a:pt x="5" y="212"/>
                    <a:pt x="2" y="219"/>
                    <a:pt x="2" y="233"/>
                  </a:cubicBezTo>
                  <a:cubicBezTo>
                    <a:pt x="2" y="247"/>
                    <a:pt x="4" y="259"/>
                    <a:pt x="5" y="266"/>
                  </a:cubicBezTo>
                  <a:cubicBezTo>
                    <a:pt x="6" y="273"/>
                    <a:pt x="38" y="444"/>
                    <a:pt x="38" y="512"/>
                  </a:cubicBezTo>
                  <a:cubicBezTo>
                    <a:pt x="38" y="515"/>
                    <a:pt x="39" y="525"/>
                    <a:pt x="37" y="530"/>
                  </a:cubicBezTo>
                  <a:cubicBezTo>
                    <a:pt x="36" y="534"/>
                    <a:pt x="19" y="610"/>
                    <a:pt x="12" y="707"/>
                  </a:cubicBezTo>
                  <a:cubicBezTo>
                    <a:pt x="12" y="709"/>
                    <a:pt x="0" y="854"/>
                    <a:pt x="4" y="961"/>
                  </a:cubicBezTo>
                  <a:cubicBezTo>
                    <a:pt x="4" y="969"/>
                    <a:pt x="5" y="985"/>
                    <a:pt x="7" y="993"/>
                  </a:cubicBezTo>
                  <a:cubicBezTo>
                    <a:pt x="10" y="1001"/>
                    <a:pt x="13" y="1015"/>
                    <a:pt x="26" y="1024"/>
                  </a:cubicBezTo>
                  <a:cubicBezTo>
                    <a:pt x="36" y="1029"/>
                    <a:pt x="47" y="1038"/>
                    <a:pt x="89" y="1045"/>
                  </a:cubicBezTo>
                  <a:cubicBezTo>
                    <a:pt x="96" y="1046"/>
                    <a:pt x="119" y="1051"/>
                    <a:pt x="172" y="1051"/>
                  </a:cubicBezTo>
                  <a:cubicBezTo>
                    <a:pt x="238" y="1051"/>
                    <a:pt x="273" y="1041"/>
                    <a:pt x="278" y="1040"/>
                  </a:cubicBezTo>
                  <a:cubicBezTo>
                    <a:pt x="282" y="1039"/>
                    <a:pt x="304" y="1033"/>
                    <a:pt x="319" y="1023"/>
                  </a:cubicBezTo>
                  <a:cubicBezTo>
                    <a:pt x="322" y="1021"/>
                    <a:pt x="342" y="1010"/>
                    <a:pt x="341" y="950"/>
                  </a:cubicBezTo>
                  <a:cubicBezTo>
                    <a:pt x="342" y="867"/>
                    <a:pt x="339" y="831"/>
                    <a:pt x="339" y="826"/>
                  </a:cubicBezTo>
                  <a:cubicBezTo>
                    <a:pt x="339" y="821"/>
                    <a:pt x="333" y="697"/>
                    <a:pt x="326" y="647"/>
                  </a:cubicBezTo>
                  <a:cubicBezTo>
                    <a:pt x="318" y="568"/>
                    <a:pt x="306" y="534"/>
                    <a:pt x="306" y="522"/>
                  </a:cubicBezTo>
                  <a:cubicBezTo>
                    <a:pt x="306" y="515"/>
                    <a:pt x="306" y="508"/>
                    <a:pt x="307" y="498"/>
                  </a:cubicBezTo>
                  <a:cubicBezTo>
                    <a:pt x="308" y="488"/>
                    <a:pt x="313" y="410"/>
                    <a:pt x="327" y="345"/>
                  </a:cubicBezTo>
                  <a:cubicBezTo>
                    <a:pt x="329" y="332"/>
                    <a:pt x="342" y="263"/>
                    <a:pt x="342" y="233"/>
                  </a:cubicBezTo>
                  <a:cubicBezTo>
                    <a:pt x="342" y="224"/>
                    <a:pt x="341" y="214"/>
                    <a:pt x="336" y="207"/>
                  </a:cubicBezTo>
                  <a:cubicBezTo>
                    <a:pt x="332" y="201"/>
                    <a:pt x="329" y="195"/>
                    <a:pt x="308" y="180"/>
                  </a:cubicBezTo>
                  <a:cubicBezTo>
                    <a:pt x="304" y="177"/>
                    <a:pt x="285" y="164"/>
                    <a:pt x="263" y="146"/>
                  </a:cubicBezTo>
                  <a:cubicBezTo>
                    <a:pt x="261" y="143"/>
                    <a:pt x="261" y="143"/>
                    <a:pt x="260" y="139"/>
                  </a:cubicBezTo>
                  <a:cubicBezTo>
                    <a:pt x="260" y="134"/>
                    <a:pt x="260" y="129"/>
                    <a:pt x="260" y="123"/>
                  </a:cubicBezTo>
                  <a:cubicBezTo>
                    <a:pt x="260" y="122"/>
                    <a:pt x="261" y="121"/>
                    <a:pt x="263" y="121"/>
                  </a:cubicBezTo>
                  <a:cubicBezTo>
                    <a:pt x="264" y="121"/>
                    <a:pt x="275" y="120"/>
                    <a:pt x="277" y="118"/>
                  </a:cubicBezTo>
                  <a:cubicBezTo>
                    <a:pt x="279" y="117"/>
                    <a:pt x="280" y="115"/>
                    <a:pt x="280" y="114"/>
                  </a:cubicBezTo>
                  <a:cubicBezTo>
                    <a:pt x="280" y="113"/>
                    <a:pt x="279" y="109"/>
                    <a:pt x="269" y="107"/>
                  </a:cubicBezTo>
                  <a:cubicBezTo>
                    <a:pt x="269" y="107"/>
                    <a:pt x="278" y="106"/>
                    <a:pt x="278" y="102"/>
                  </a:cubicBezTo>
                  <a:cubicBezTo>
                    <a:pt x="278" y="98"/>
                    <a:pt x="278" y="84"/>
                    <a:pt x="279" y="83"/>
                  </a:cubicBezTo>
                  <a:cubicBezTo>
                    <a:pt x="279" y="82"/>
                    <a:pt x="279" y="79"/>
                    <a:pt x="278" y="77"/>
                  </a:cubicBezTo>
                  <a:cubicBezTo>
                    <a:pt x="277" y="75"/>
                    <a:pt x="275" y="71"/>
                    <a:pt x="275" y="71"/>
                  </a:cubicBezTo>
                  <a:cubicBezTo>
                    <a:pt x="275" y="70"/>
                    <a:pt x="276" y="67"/>
                    <a:pt x="276" y="65"/>
                  </a:cubicBezTo>
                  <a:cubicBezTo>
                    <a:pt x="276" y="64"/>
                    <a:pt x="275" y="23"/>
                    <a:pt x="274" y="21"/>
                  </a:cubicBezTo>
                  <a:cubicBezTo>
                    <a:pt x="273" y="18"/>
                    <a:pt x="272" y="14"/>
                    <a:pt x="266" y="12"/>
                  </a:cubicBezTo>
                  <a:cubicBezTo>
                    <a:pt x="260" y="9"/>
                    <a:pt x="239" y="0"/>
                    <a:pt x="176" y="0"/>
                  </a:cubicBezTo>
                  <a:cubicBezTo>
                    <a:pt x="114" y="0"/>
                    <a:pt x="89" y="8"/>
                    <a:pt x="86" y="9"/>
                  </a:cubicBezTo>
                  <a:cubicBezTo>
                    <a:pt x="82" y="10"/>
                    <a:pt x="72" y="13"/>
                    <a:pt x="71" y="22"/>
                  </a:cubicBezTo>
                  <a:cubicBezTo>
                    <a:pt x="71" y="31"/>
                    <a:pt x="69" y="67"/>
                    <a:pt x="70" y="70"/>
                  </a:cubicBezTo>
                  <a:cubicBezTo>
                    <a:pt x="69" y="72"/>
                    <a:pt x="66" y="78"/>
                    <a:pt x="66" y="81"/>
                  </a:cubicBezTo>
                  <a:cubicBezTo>
                    <a:pt x="66" y="84"/>
                    <a:pt x="66" y="101"/>
                    <a:pt x="66" y="102"/>
                  </a:cubicBezTo>
                  <a:cubicBezTo>
                    <a:pt x="66" y="103"/>
                    <a:pt x="66" y="106"/>
                    <a:pt x="74" y="107"/>
                  </a:cubicBezTo>
                  <a:close/>
                </a:path>
              </a:pathLst>
            </a:custGeom>
            <a:solidFill>
              <a:srgbClr val="EF8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32"/>
            <p:cNvSpPr>
              <a:spLocks/>
            </p:cNvSpPr>
            <p:nvPr userDrawn="1"/>
          </p:nvSpPr>
          <p:spPr bwMode="auto">
            <a:xfrm>
              <a:off x="-2188745" y="-4271545"/>
              <a:ext cx="936625" cy="3559175"/>
            </a:xfrm>
            <a:custGeom>
              <a:avLst/>
              <a:gdLst>
                <a:gd name="T0" fmla="*/ 125 w 438"/>
                <a:gd name="T1" fmla="*/ 187 h 1660"/>
                <a:gd name="T2" fmla="*/ 125 w 438"/>
                <a:gd name="T3" fmla="*/ 216 h 1660"/>
                <a:gd name="T4" fmla="*/ 63 w 438"/>
                <a:gd name="T5" fmla="*/ 280 h 1660"/>
                <a:gd name="T6" fmla="*/ 0 w 438"/>
                <a:gd name="T7" fmla="*/ 484 h 1660"/>
                <a:gd name="T8" fmla="*/ 0 w 438"/>
                <a:gd name="T9" fmla="*/ 1478 h 1660"/>
                <a:gd name="T10" fmla="*/ 8 w 438"/>
                <a:gd name="T11" fmla="*/ 1541 h 1660"/>
                <a:gd name="T12" fmla="*/ 51 w 438"/>
                <a:gd name="T13" fmla="*/ 1632 h 1660"/>
                <a:gd name="T14" fmla="*/ 91 w 438"/>
                <a:gd name="T15" fmla="*/ 1646 h 1660"/>
                <a:gd name="T16" fmla="*/ 128 w 438"/>
                <a:gd name="T17" fmla="*/ 1635 h 1660"/>
                <a:gd name="T18" fmla="*/ 143 w 438"/>
                <a:gd name="T19" fmla="*/ 1620 h 1660"/>
                <a:gd name="T20" fmla="*/ 153 w 438"/>
                <a:gd name="T21" fmla="*/ 1612 h 1660"/>
                <a:gd name="T22" fmla="*/ 170 w 438"/>
                <a:gd name="T23" fmla="*/ 1642 h 1660"/>
                <a:gd name="T24" fmla="*/ 198 w 438"/>
                <a:gd name="T25" fmla="*/ 1657 h 1660"/>
                <a:gd name="T26" fmla="*/ 228 w 438"/>
                <a:gd name="T27" fmla="*/ 1660 h 1660"/>
                <a:gd name="T28" fmla="*/ 262 w 438"/>
                <a:gd name="T29" fmla="*/ 1656 h 1660"/>
                <a:gd name="T30" fmla="*/ 283 w 438"/>
                <a:gd name="T31" fmla="*/ 1640 h 1660"/>
                <a:gd name="T32" fmla="*/ 297 w 438"/>
                <a:gd name="T33" fmla="*/ 1619 h 1660"/>
                <a:gd name="T34" fmla="*/ 321 w 438"/>
                <a:gd name="T35" fmla="*/ 1635 h 1660"/>
                <a:gd name="T36" fmla="*/ 352 w 438"/>
                <a:gd name="T37" fmla="*/ 1643 h 1660"/>
                <a:gd name="T38" fmla="*/ 377 w 438"/>
                <a:gd name="T39" fmla="*/ 1637 h 1660"/>
                <a:gd name="T40" fmla="*/ 397 w 438"/>
                <a:gd name="T41" fmla="*/ 1616 h 1660"/>
                <a:gd name="T42" fmla="*/ 430 w 438"/>
                <a:gd name="T43" fmla="*/ 1539 h 1660"/>
                <a:gd name="T44" fmla="*/ 437 w 438"/>
                <a:gd name="T45" fmla="*/ 1477 h 1660"/>
                <a:gd name="T46" fmla="*/ 438 w 438"/>
                <a:gd name="T47" fmla="*/ 481 h 1660"/>
                <a:gd name="T48" fmla="*/ 434 w 438"/>
                <a:gd name="T49" fmla="*/ 425 h 1660"/>
                <a:gd name="T50" fmla="*/ 412 w 438"/>
                <a:gd name="T51" fmla="*/ 345 h 1660"/>
                <a:gd name="T52" fmla="*/ 312 w 438"/>
                <a:gd name="T53" fmla="*/ 213 h 1660"/>
                <a:gd name="T54" fmla="*/ 312 w 438"/>
                <a:gd name="T55" fmla="*/ 187 h 1660"/>
                <a:gd name="T56" fmla="*/ 334 w 438"/>
                <a:gd name="T57" fmla="*/ 173 h 1660"/>
                <a:gd name="T58" fmla="*/ 333 w 438"/>
                <a:gd name="T59" fmla="*/ 149 h 1660"/>
                <a:gd name="T60" fmla="*/ 333 w 438"/>
                <a:gd name="T61" fmla="*/ 137 h 1660"/>
                <a:gd name="T62" fmla="*/ 327 w 438"/>
                <a:gd name="T63" fmla="*/ 111 h 1660"/>
                <a:gd name="T64" fmla="*/ 328 w 438"/>
                <a:gd name="T65" fmla="*/ 89 h 1660"/>
                <a:gd name="T66" fmla="*/ 325 w 438"/>
                <a:gd name="T67" fmla="*/ 51 h 1660"/>
                <a:gd name="T68" fmla="*/ 322 w 438"/>
                <a:gd name="T69" fmla="*/ 36 h 1660"/>
                <a:gd name="T70" fmla="*/ 308 w 438"/>
                <a:gd name="T71" fmla="*/ 18 h 1660"/>
                <a:gd name="T72" fmla="*/ 223 w 438"/>
                <a:gd name="T73" fmla="*/ 0 h 1660"/>
                <a:gd name="T74" fmla="*/ 131 w 438"/>
                <a:gd name="T75" fmla="*/ 17 h 1660"/>
                <a:gd name="T76" fmla="*/ 115 w 438"/>
                <a:gd name="T77" fmla="*/ 34 h 1660"/>
                <a:gd name="T78" fmla="*/ 111 w 438"/>
                <a:gd name="T79" fmla="*/ 61 h 1660"/>
                <a:gd name="T80" fmla="*/ 110 w 438"/>
                <a:gd name="T81" fmla="*/ 111 h 1660"/>
                <a:gd name="T82" fmla="*/ 106 w 438"/>
                <a:gd name="T83" fmla="*/ 133 h 1660"/>
                <a:gd name="T84" fmla="*/ 105 w 438"/>
                <a:gd name="T85" fmla="*/ 150 h 1660"/>
                <a:gd name="T86" fmla="*/ 99 w 438"/>
                <a:gd name="T87" fmla="*/ 162 h 1660"/>
                <a:gd name="T88" fmla="*/ 125 w 438"/>
                <a:gd name="T89" fmla="*/ 187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8" h="1660">
                  <a:moveTo>
                    <a:pt x="125" y="187"/>
                  </a:moveTo>
                  <a:cubicBezTo>
                    <a:pt x="125" y="187"/>
                    <a:pt x="124" y="208"/>
                    <a:pt x="125" y="216"/>
                  </a:cubicBezTo>
                  <a:cubicBezTo>
                    <a:pt x="125" y="216"/>
                    <a:pt x="96" y="234"/>
                    <a:pt x="63" y="280"/>
                  </a:cubicBezTo>
                  <a:cubicBezTo>
                    <a:pt x="56" y="290"/>
                    <a:pt x="0" y="361"/>
                    <a:pt x="0" y="484"/>
                  </a:cubicBezTo>
                  <a:cubicBezTo>
                    <a:pt x="0" y="494"/>
                    <a:pt x="0" y="1470"/>
                    <a:pt x="0" y="1478"/>
                  </a:cubicBezTo>
                  <a:cubicBezTo>
                    <a:pt x="0" y="1498"/>
                    <a:pt x="3" y="1522"/>
                    <a:pt x="8" y="1541"/>
                  </a:cubicBezTo>
                  <a:cubicBezTo>
                    <a:pt x="14" y="1560"/>
                    <a:pt x="23" y="1592"/>
                    <a:pt x="51" y="1632"/>
                  </a:cubicBezTo>
                  <a:cubicBezTo>
                    <a:pt x="56" y="1635"/>
                    <a:pt x="68" y="1646"/>
                    <a:pt x="91" y="1646"/>
                  </a:cubicBezTo>
                  <a:cubicBezTo>
                    <a:pt x="113" y="1646"/>
                    <a:pt x="124" y="1638"/>
                    <a:pt x="128" y="1635"/>
                  </a:cubicBezTo>
                  <a:cubicBezTo>
                    <a:pt x="132" y="1632"/>
                    <a:pt x="139" y="1626"/>
                    <a:pt x="143" y="1620"/>
                  </a:cubicBezTo>
                  <a:cubicBezTo>
                    <a:pt x="145" y="1617"/>
                    <a:pt x="150" y="1612"/>
                    <a:pt x="153" y="1612"/>
                  </a:cubicBezTo>
                  <a:cubicBezTo>
                    <a:pt x="153" y="1612"/>
                    <a:pt x="160" y="1631"/>
                    <a:pt x="170" y="1642"/>
                  </a:cubicBezTo>
                  <a:cubicBezTo>
                    <a:pt x="175" y="1648"/>
                    <a:pt x="179" y="1653"/>
                    <a:pt x="198" y="1657"/>
                  </a:cubicBezTo>
                  <a:cubicBezTo>
                    <a:pt x="203" y="1658"/>
                    <a:pt x="217" y="1660"/>
                    <a:pt x="228" y="1660"/>
                  </a:cubicBezTo>
                  <a:cubicBezTo>
                    <a:pt x="248" y="1660"/>
                    <a:pt x="258" y="1657"/>
                    <a:pt x="262" y="1656"/>
                  </a:cubicBezTo>
                  <a:cubicBezTo>
                    <a:pt x="266" y="1654"/>
                    <a:pt x="277" y="1649"/>
                    <a:pt x="283" y="1640"/>
                  </a:cubicBezTo>
                  <a:cubicBezTo>
                    <a:pt x="286" y="1636"/>
                    <a:pt x="297" y="1619"/>
                    <a:pt x="297" y="1619"/>
                  </a:cubicBezTo>
                  <a:cubicBezTo>
                    <a:pt x="297" y="1619"/>
                    <a:pt x="317" y="1633"/>
                    <a:pt x="321" y="1635"/>
                  </a:cubicBezTo>
                  <a:cubicBezTo>
                    <a:pt x="326" y="1638"/>
                    <a:pt x="336" y="1643"/>
                    <a:pt x="352" y="1643"/>
                  </a:cubicBezTo>
                  <a:cubicBezTo>
                    <a:pt x="368" y="1643"/>
                    <a:pt x="374" y="1639"/>
                    <a:pt x="377" y="1637"/>
                  </a:cubicBezTo>
                  <a:cubicBezTo>
                    <a:pt x="381" y="1635"/>
                    <a:pt x="390" y="1629"/>
                    <a:pt x="397" y="1616"/>
                  </a:cubicBezTo>
                  <a:cubicBezTo>
                    <a:pt x="400" y="1612"/>
                    <a:pt x="422" y="1573"/>
                    <a:pt x="430" y="1539"/>
                  </a:cubicBezTo>
                  <a:cubicBezTo>
                    <a:pt x="431" y="1531"/>
                    <a:pt x="437" y="1503"/>
                    <a:pt x="437" y="1477"/>
                  </a:cubicBezTo>
                  <a:cubicBezTo>
                    <a:pt x="437" y="1471"/>
                    <a:pt x="438" y="489"/>
                    <a:pt x="438" y="481"/>
                  </a:cubicBezTo>
                  <a:cubicBezTo>
                    <a:pt x="438" y="456"/>
                    <a:pt x="436" y="434"/>
                    <a:pt x="434" y="425"/>
                  </a:cubicBezTo>
                  <a:cubicBezTo>
                    <a:pt x="432" y="416"/>
                    <a:pt x="425" y="373"/>
                    <a:pt x="412" y="345"/>
                  </a:cubicBezTo>
                  <a:cubicBezTo>
                    <a:pt x="408" y="336"/>
                    <a:pt x="382" y="270"/>
                    <a:pt x="312" y="213"/>
                  </a:cubicBezTo>
                  <a:cubicBezTo>
                    <a:pt x="312" y="213"/>
                    <a:pt x="312" y="199"/>
                    <a:pt x="312" y="187"/>
                  </a:cubicBezTo>
                  <a:cubicBezTo>
                    <a:pt x="312" y="187"/>
                    <a:pt x="326" y="182"/>
                    <a:pt x="334" y="173"/>
                  </a:cubicBezTo>
                  <a:cubicBezTo>
                    <a:pt x="337" y="169"/>
                    <a:pt x="340" y="159"/>
                    <a:pt x="333" y="149"/>
                  </a:cubicBezTo>
                  <a:cubicBezTo>
                    <a:pt x="333" y="149"/>
                    <a:pt x="334" y="143"/>
                    <a:pt x="333" y="137"/>
                  </a:cubicBezTo>
                  <a:cubicBezTo>
                    <a:pt x="331" y="132"/>
                    <a:pt x="327" y="111"/>
                    <a:pt x="327" y="111"/>
                  </a:cubicBezTo>
                  <a:cubicBezTo>
                    <a:pt x="327" y="111"/>
                    <a:pt x="329" y="98"/>
                    <a:pt x="328" y="89"/>
                  </a:cubicBezTo>
                  <a:cubicBezTo>
                    <a:pt x="327" y="80"/>
                    <a:pt x="325" y="54"/>
                    <a:pt x="325" y="51"/>
                  </a:cubicBezTo>
                  <a:cubicBezTo>
                    <a:pt x="325" y="47"/>
                    <a:pt x="324" y="40"/>
                    <a:pt x="322" y="36"/>
                  </a:cubicBezTo>
                  <a:cubicBezTo>
                    <a:pt x="321" y="31"/>
                    <a:pt x="320" y="25"/>
                    <a:pt x="308" y="18"/>
                  </a:cubicBezTo>
                  <a:cubicBezTo>
                    <a:pt x="298" y="13"/>
                    <a:pt x="271" y="0"/>
                    <a:pt x="223" y="0"/>
                  </a:cubicBezTo>
                  <a:cubicBezTo>
                    <a:pt x="161" y="0"/>
                    <a:pt x="136" y="14"/>
                    <a:pt x="131" y="17"/>
                  </a:cubicBezTo>
                  <a:cubicBezTo>
                    <a:pt x="126" y="20"/>
                    <a:pt x="117" y="26"/>
                    <a:pt x="115" y="34"/>
                  </a:cubicBezTo>
                  <a:cubicBezTo>
                    <a:pt x="113" y="42"/>
                    <a:pt x="111" y="54"/>
                    <a:pt x="111" y="61"/>
                  </a:cubicBezTo>
                  <a:cubicBezTo>
                    <a:pt x="110" y="68"/>
                    <a:pt x="108" y="102"/>
                    <a:pt x="110" y="111"/>
                  </a:cubicBezTo>
                  <a:cubicBezTo>
                    <a:pt x="110" y="111"/>
                    <a:pt x="107" y="129"/>
                    <a:pt x="106" y="133"/>
                  </a:cubicBezTo>
                  <a:cubicBezTo>
                    <a:pt x="105" y="137"/>
                    <a:pt x="103" y="146"/>
                    <a:pt x="105" y="150"/>
                  </a:cubicBezTo>
                  <a:cubicBezTo>
                    <a:pt x="105" y="150"/>
                    <a:pt x="99" y="155"/>
                    <a:pt x="99" y="162"/>
                  </a:cubicBezTo>
                  <a:cubicBezTo>
                    <a:pt x="99" y="169"/>
                    <a:pt x="99" y="177"/>
                    <a:pt x="125" y="187"/>
                  </a:cubicBezTo>
                  <a:close/>
                </a:path>
              </a:pathLst>
            </a:custGeom>
            <a:solidFill>
              <a:srgbClr val="1B1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33"/>
            <p:cNvSpPr>
              <a:spLocks/>
            </p:cNvSpPr>
            <p:nvPr userDrawn="1"/>
          </p:nvSpPr>
          <p:spPr bwMode="auto">
            <a:xfrm>
              <a:off x="8622130" y="-2090320"/>
              <a:ext cx="609600" cy="1352550"/>
            </a:xfrm>
            <a:custGeom>
              <a:avLst/>
              <a:gdLst>
                <a:gd name="T0" fmla="*/ 274 w 285"/>
                <a:gd name="T1" fmla="*/ 46 h 631"/>
                <a:gd name="T2" fmla="*/ 278 w 285"/>
                <a:gd name="T3" fmla="*/ 36 h 631"/>
                <a:gd name="T4" fmla="*/ 273 w 285"/>
                <a:gd name="T5" fmla="*/ 23 h 631"/>
                <a:gd name="T6" fmla="*/ 136 w 285"/>
                <a:gd name="T7" fmla="*/ 0 h 631"/>
                <a:gd name="T8" fmla="*/ 7 w 285"/>
                <a:gd name="T9" fmla="*/ 23 h 631"/>
                <a:gd name="T10" fmla="*/ 2 w 285"/>
                <a:gd name="T11" fmla="*/ 35 h 631"/>
                <a:gd name="T12" fmla="*/ 4 w 285"/>
                <a:gd name="T13" fmla="*/ 44 h 631"/>
                <a:gd name="T14" fmla="*/ 7 w 285"/>
                <a:gd name="T15" fmla="*/ 49 h 631"/>
                <a:gd name="T16" fmla="*/ 5 w 285"/>
                <a:gd name="T17" fmla="*/ 55 h 631"/>
                <a:gd name="T18" fmla="*/ 0 w 285"/>
                <a:gd name="T19" fmla="*/ 82 h 631"/>
                <a:gd name="T20" fmla="*/ 3 w 285"/>
                <a:gd name="T21" fmla="*/ 593 h 631"/>
                <a:gd name="T22" fmla="*/ 9 w 285"/>
                <a:gd name="T23" fmla="*/ 608 h 631"/>
                <a:gd name="T24" fmla="*/ 17 w 285"/>
                <a:gd name="T25" fmla="*/ 620 h 631"/>
                <a:gd name="T26" fmla="*/ 30 w 285"/>
                <a:gd name="T27" fmla="*/ 627 h 631"/>
                <a:gd name="T28" fmla="*/ 141 w 285"/>
                <a:gd name="T29" fmla="*/ 631 h 631"/>
                <a:gd name="T30" fmla="*/ 261 w 285"/>
                <a:gd name="T31" fmla="*/ 623 h 631"/>
                <a:gd name="T32" fmla="*/ 273 w 285"/>
                <a:gd name="T33" fmla="*/ 616 h 631"/>
                <a:gd name="T34" fmla="*/ 280 w 285"/>
                <a:gd name="T35" fmla="*/ 606 h 631"/>
                <a:gd name="T36" fmla="*/ 285 w 285"/>
                <a:gd name="T37" fmla="*/ 592 h 631"/>
                <a:gd name="T38" fmla="*/ 281 w 285"/>
                <a:gd name="T39" fmla="*/ 80 h 631"/>
                <a:gd name="T40" fmla="*/ 277 w 285"/>
                <a:gd name="T41" fmla="*/ 62 h 631"/>
                <a:gd name="T42" fmla="*/ 274 w 285"/>
                <a:gd name="T43" fmla="*/ 4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5" h="631">
                  <a:moveTo>
                    <a:pt x="274" y="46"/>
                  </a:moveTo>
                  <a:cubicBezTo>
                    <a:pt x="274" y="46"/>
                    <a:pt x="278" y="42"/>
                    <a:pt x="278" y="36"/>
                  </a:cubicBezTo>
                  <a:cubicBezTo>
                    <a:pt x="278" y="32"/>
                    <a:pt x="277" y="26"/>
                    <a:pt x="273" y="23"/>
                  </a:cubicBezTo>
                  <a:cubicBezTo>
                    <a:pt x="268" y="20"/>
                    <a:pt x="241" y="0"/>
                    <a:pt x="136" y="0"/>
                  </a:cubicBezTo>
                  <a:cubicBezTo>
                    <a:pt x="41" y="0"/>
                    <a:pt x="10" y="20"/>
                    <a:pt x="7" y="23"/>
                  </a:cubicBezTo>
                  <a:cubicBezTo>
                    <a:pt x="4" y="26"/>
                    <a:pt x="2" y="29"/>
                    <a:pt x="2" y="35"/>
                  </a:cubicBezTo>
                  <a:cubicBezTo>
                    <a:pt x="2" y="40"/>
                    <a:pt x="3" y="42"/>
                    <a:pt x="4" y="44"/>
                  </a:cubicBezTo>
                  <a:cubicBezTo>
                    <a:pt x="5" y="45"/>
                    <a:pt x="7" y="47"/>
                    <a:pt x="7" y="49"/>
                  </a:cubicBezTo>
                  <a:cubicBezTo>
                    <a:pt x="7" y="50"/>
                    <a:pt x="6" y="52"/>
                    <a:pt x="5" y="55"/>
                  </a:cubicBezTo>
                  <a:cubicBezTo>
                    <a:pt x="5" y="57"/>
                    <a:pt x="0" y="73"/>
                    <a:pt x="0" y="82"/>
                  </a:cubicBezTo>
                  <a:cubicBezTo>
                    <a:pt x="3" y="255"/>
                    <a:pt x="3" y="588"/>
                    <a:pt x="3" y="593"/>
                  </a:cubicBezTo>
                  <a:cubicBezTo>
                    <a:pt x="3" y="598"/>
                    <a:pt x="4" y="605"/>
                    <a:pt x="9" y="608"/>
                  </a:cubicBezTo>
                  <a:cubicBezTo>
                    <a:pt x="10" y="610"/>
                    <a:pt x="15" y="618"/>
                    <a:pt x="17" y="620"/>
                  </a:cubicBezTo>
                  <a:cubicBezTo>
                    <a:pt x="18" y="622"/>
                    <a:pt x="20" y="625"/>
                    <a:pt x="30" y="627"/>
                  </a:cubicBezTo>
                  <a:cubicBezTo>
                    <a:pt x="35" y="627"/>
                    <a:pt x="56" y="631"/>
                    <a:pt x="141" y="631"/>
                  </a:cubicBezTo>
                  <a:cubicBezTo>
                    <a:pt x="219" y="631"/>
                    <a:pt x="257" y="624"/>
                    <a:pt x="261" y="623"/>
                  </a:cubicBezTo>
                  <a:cubicBezTo>
                    <a:pt x="264" y="622"/>
                    <a:pt x="271" y="621"/>
                    <a:pt x="273" y="616"/>
                  </a:cubicBezTo>
                  <a:cubicBezTo>
                    <a:pt x="275" y="613"/>
                    <a:pt x="278" y="608"/>
                    <a:pt x="280" y="606"/>
                  </a:cubicBezTo>
                  <a:cubicBezTo>
                    <a:pt x="282" y="604"/>
                    <a:pt x="285" y="601"/>
                    <a:pt x="285" y="592"/>
                  </a:cubicBezTo>
                  <a:cubicBezTo>
                    <a:pt x="284" y="583"/>
                    <a:pt x="280" y="156"/>
                    <a:pt x="281" y="80"/>
                  </a:cubicBezTo>
                  <a:cubicBezTo>
                    <a:pt x="281" y="75"/>
                    <a:pt x="279" y="67"/>
                    <a:pt x="277" y="62"/>
                  </a:cubicBezTo>
                  <a:cubicBezTo>
                    <a:pt x="276" y="57"/>
                    <a:pt x="274" y="49"/>
                    <a:pt x="274" y="46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34"/>
            <p:cNvSpPr>
              <a:spLocks/>
            </p:cNvSpPr>
            <p:nvPr userDrawn="1"/>
          </p:nvSpPr>
          <p:spPr bwMode="auto">
            <a:xfrm>
              <a:off x="8034755" y="-2314158"/>
              <a:ext cx="477838" cy="1582738"/>
            </a:xfrm>
            <a:custGeom>
              <a:avLst/>
              <a:gdLst>
                <a:gd name="T0" fmla="*/ 210 w 223"/>
                <a:gd name="T1" fmla="*/ 15 h 738"/>
                <a:gd name="T2" fmla="*/ 192 w 223"/>
                <a:gd name="T3" fmla="*/ 5 h 738"/>
                <a:gd name="T4" fmla="*/ 116 w 223"/>
                <a:gd name="T5" fmla="*/ 0 h 738"/>
                <a:gd name="T6" fmla="*/ 26 w 223"/>
                <a:gd name="T7" fmla="*/ 6 h 738"/>
                <a:gd name="T8" fmla="*/ 14 w 223"/>
                <a:gd name="T9" fmla="*/ 17 h 738"/>
                <a:gd name="T10" fmla="*/ 15 w 223"/>
                <a:gd name="T11" fmla="*/ 25 h 738"/>
                <a:gd name="T12" fmla="*/ 22 w 223"/>
                <a:gd name="T13" fmla="*/ 87 h 738"/>
                <a:gd name="T14" fmla="*/ 23 w 223"/>
                <a:gd name="T15" fmla="*/ 97 h 738"/>
                <a:gd name="T16" fmla="*/ 28 w 223"/>
                <a:gd name="T17" fmla="*/ 99 h 738"/>
                <a:gd name="T18" fmla="*/ 24 w 223"/>
                <a:gd name="T19" fmla="*/ 108 h 738"/>
                <a:gd name="T20" fmla="*/ 25 w 223"/>
                <a:gd name="T21" fmla="*/ 114 h 738"/>
                <a:gd name="T22" fmla="*/ 35 w 223"/>
                <a:gd name="T23" fmla="*/ 182 h 738"/>
                <a:gd name="T24" fmla="*/ 24 w 223"/>
                <a:gd name="T25" fmla="*/ 246 h 738"/>
                <a:gd name="T26" fmla="*/ 7 w 223"/>
                <a:gd name="T27" fmla="*/ 281 h 738"/>
                <a:gd name="T28" fmla="*/ 1 w 223"/>
                <a:gd name="T29" fmla="*/ 296 h 738"/>
                <a:gd name="T30" fmla="*/ 2 w 223"/>
                <a:gd name="T31" fmla="*/ 705 h 738"/>
                <a:gd name="T32" fmla="*/ 21 w 223"/>
                <a:gd name="T33" fmla="*/ 733 h 738"/>
                <a:gd name="T34" fmla="*/ 34 w 223"/>
                <a:gd name="T35" fmla="*/ 733 h 738"/>
                <a:gd name="T36" fmla="*/ 47 w 223"/>
                <a:gd name="T37" fmla="*/ 734 h 738"/>
                <a:gd name="T38" fmla="*/ 168 w 223"/>
                <a:gd name="T39" fmla="*/ 734 h 738"/>
                <a:gd name="T40" fmla="*/ 182 w 223"/>
                <a:gd name="T41" fmla="*/ 733 h 738"/>
                <a:gd name="T42" fmla="*/ 198 w 223"/>
                <a:gd name="T43" fmla="*/ 733 h 738"/>
                <a:gd name="T44" fmla="*/ 218 w 223"/>
                <a:gd name="T45" fmla="*/ 720 h 738"/>
                <a:gd name="T46" fmla="*/ 220 w 223"/>
                <a:gd name="T47" fmla="*/ 702 h 738"/>
                <a:gd name="T48" fmla="*/ 221 w 223"/>
                <a:gd name="T49" fmla="*/ 300 h 738"/>
                <a:gd name="T50" fmla="*/ 216 w 223"/>
                <a:gd name="T51" fmla="*/ 282 h 738"/>
                <a:gd name="T52" fmla="*/ 189 w 223"/>
                <a:gd name="T53" fmla="*/ 204 h 738"/>
                <a:gd name="T54" fmla="*/ 197 w 223"/>
                <a:gd name="T55" fmla="*/ 123 h 738"/>
                <a:gd name="T56" fmla="*/ 199 w 223"/>
                <a:gd name="T57" fmla="*/ 113 h 738"/>
                <a:gd name="T58" fmla="*/ 195 w 223"/>
                <a:gd name="T59" fmla="*/ 99 h 738"/>
                <a:gd name="T60" fmla="*/ 201 w 223"/>
                <a:gd name="T61" fmla="*/ 97 h 738"/>
                <a:gd name="T62" fmla="*/ 201 w 223"/>
                <a:gd name="T63" fmla="*/ 85 h 738"/>
                <a:gd name="T64" fmla="*/ 209 w 223"/>
                <a:gd name="T65" fmla="*/ 28 h 738"/>
                <a:gd name="T66" fmla="*/ 210 w 223"/>
                <a:gd name="T67" fmla="*/ 15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738">
                  <a:moveTo>
                    <a:pt x="210" y="15"/>
                  </a:moveTo>
                  <a:cubicBezTo>
                    <a:pt x="210" y="15"/>
                    <a:pt x="207" y="8"/>
                    <a:pt x="192" y="5"/>
                  </a:cubicBezTo>
                  <a:cubicBezTo>
                    <a:pt x="192" y="5"/>
                    <a:pt x="174" y="1"/>
                    <a:pt x="116" y="0"/>
                  </a:cubicBezTo>
                  <a:cubicBezTo>
                    <a:pt x="116" y="0"/>
                    <a:pt x="46" y="0"/>
                    <a:pt x="26" y="6"/>
                  </a:cubicBezTo>
                  <a:cubicBezTo>
                    <a:pt x="26" y="6"/>
                    <a:pt x="16" y="9"/>
                    <a:pt x="14" y="17"/>
                  </a:cubicBezTo>
                  <a:cubicBezTo>
                    <a:pt x="14" y="17"/>
                    <a:pt x="13" y="23"/>
                    <a:pt x="15" y="25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97"/>
                    <a:pt x="24" y="99"/>
                    <a:pt x="28" y="99"/>
                  </a:cubicBezTo>
                  <a:cubicBezTo>
                    <a:pt x="28" y="99"/>
                    <a:pt x="23" y="105"/>
                    <a:pt x="24" y="108"/>
                  </a:cubicBezTo>
                  <a:cubicBezTo>
                    <a:pt x="24" y="108"/>
                    <a:pt x="24" y="110"/>
                    <a:pt x="25" y="114"/>
                  </a:cubicBezTo>
                  <a:cubicBezTo>
                    <a:pt x="25" y="114"/>
                    <a:pt x="34" y="161"/>
                    <a:pt x="35" y="182"/>
                  </a:cubicBezTo>
                  <a:cubicBezTo>
                    <a:pt x="35" y="182"/>
                    <a:pt x="36" y="214"/>
                    <a:pt x="24" y="246"/>
                  </a:cubicBezTo>
                  <a:cubicBezTo>
                    <a:pt x="24" y="246"/>
                    <a:pt x="14" y="271"/>
                    <a:pt x="7" y="281"/>
                  </a:cubicBezTo>
                  <a:cubicBezTo>
                    <a:pt x="7" y="281"/>
                    <a:pt x="1" y="287"/>
                    <a:pt x="1" y="296"/>
                  </a:cubicBezTo>
                  <a:cubicBezTo>
                    <a:pt x="1" y="296"/>
                    <a:pt x="1" y="698"/>
                    <a:pt x="2" y="705"/>
                  </a:cubicBezTo>
                  <a:cubicBezTo>
                    <a:pt x="2" y="705"/>
                    <a:pt x="0" y="733"/>
                    <a:pt x="21" y="733"/>
                  </a:cubicBezTo>
                  <a:cubicBezTo>
                    <a:pt x="21" y="733"/>
                    <a:pt x="24" y="735"/>
                    <a:pt x="34" y="733"/>
                  </a:cubicBezTo>
                  <a:cubicBezTo>
                    <a:pt x="34" y="733"/>
                    <a:pt x="38" y="735"/>
                    <a:pt x="47" y="734"/>
                  </a:cubicBezTo>
                  <a:cubicBezTo>
                    <a:pt x="168" y="734"/>
                    <a:pt x="168" y="734"/>
                    <a:pt x="168" y="734"/>
                  </a:cubicBezTo>
                  <a:cubicBezTo>
                    <a:pt x="168" y="734"/>
                    <a:pt x="178" y="736"/>
                    <a:pt x="182" y="733"/>
                  </a:cubicBezTo>
                  <a:cubicBezTo>
                    <a:pt x="182" y="733"/>
                    <a:pt x="190" y="736"/>
                    <a:pt x="198" y="733"/>
                  </a:cubicBezTo>
                  <a:cubicBezTo>
                    <a:pt x="198" y="733"/>
                    <a:pt x="214" y="738"/>
                    <a:pt x="218" y="720"/>
                  </a:cubicBezTo>
                  <a:cubicBezTo>
                    <a:pt x="218" y="720"/>
                    <a:pt x="220" y="715"/>
                    <a:pt x="220" y="702"/>
                  </a:cubicBezTo>
                  <a:cubicBezTo>
                    <a:pt x="221" y="300"/>
                    <a:pt x="221" y="300"/>
                    <a:pt x="221" y="300"/>
                  </a:cubicBezTo>
                  <a:cubicBezTo>
                    <a:pt x="221" y="300"/>
                    <a:pt x="223" y="290"/>
                    <a:pt x="216" y="282"/>
                  </a:cubicBezTo>
                  <a:cubicBezTo>
                    <a:pt x="216" y="282"/>
                    <a:pt x="194" y="250"/>
                    <a:pt x="189" y="204"/>
                  </a:cubicBezTo>
                  <a:cubicBezTo>
                    <a:pt x="189" y="204"/>
                    <a:pt x="184" y="181"/>
                    <a:pt x="197" y="12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201" y="105"/>
                    <a:pt x="195" y="99"/>
                  </a:cubicBezTo>
                  <a:cubicBezTo>
                    <a:pt x="195" y="99"/>
                    <a:pt x="201" y="98"/>
                    <a:pt x="201" y="97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201" y="85"/>
                    <a:pt x="206" y="38"/>
                    <a:pt x="209" y="28"/>
                  </a:cubicBezTo>
                  <a:cubicBezTo>
                    <a:pt x="209" y="28"/>
                    <a:pt x="212" y="19"/>
                    <a:pt x="210" y="15"/>
                  </a:cubicBezTo>
                  <a:close/>
                </a:path>
              </a:pathLst>
            </a:custGeom>
            <a:solidFill>
              <a:srgbClr val="FCE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35"/>
            <p:cNvSpPr>
              <a:spLocks/>
            </p:cNvSpPr>
            <p:nvPr userDrawn="1"/>
          </p:nvSpPr>
          <p:spPr bwMode="auto">
            <a:xfrm>
              <a:off x="710030" y="-2650708"/>
              <a:ext cx="584200" cy="1938338"/>
            </a:xfrm>
            <a:custGeom>
              <a:avLst/>
              <a:gdLst>
                <a:gd name="T0" fmla="*/ 202 w 273"/>
                <a:gd name="T1" fmla="*/ 66 h 904"/>
                <a:gd name="T2" fmla="*/ 195 w 273"/>
                <a:gd name="T3" fmla="*/ 80 h 904"/>
                <a:gd name="T4" fmla="*/ 197 w 273"/>
                <a:gd name="T5" fmla="*/ 115 h 904"/>
                <a:gd name="T6" fmla="*/ 199 w 273"/>
                <a:gd name="T7" fmla="*/ 142 h 904"/>
                <a:gd name="T8" fmla="*/ 205 w 273"/>
                <a:gd name="T9" fmla="*/ 175 h 904"/>
                <a:gd name="T10" fmla="*/ 226 w 273"/>
                <a:gd name="T11" fmla="*/ 241 h 904"/>
                <a:gd name="T12" fmla="*/ 244 w 273"/>
                <a:gd name="T13" fmla="*/ 287 h 904"/>
                <a:gd name="T14" fmla="*/ 259 w 273"/>
                <a:gd name="T15" fmla="*/ 339 h 904"/>
                <a:gd name="T16" fmla="*/ 256 w 273"/>
                <a:gd name="T17" fmla="*/ 347 h 904"/>
                <a:gd name="T18" fmla="*/ 264 w 273"/>
                <a:gd name="T19" fmla="*/ 407 h 904"/>
                <a:gd name="T20" fmla="*/ 268 w 273"/>
                <a:gd name="T21" fmla="*/ 478 h 904"/>
                <a:gd name="T22" fmla="*/ 270 w 273"/>
                <a:gd name="T23" fmla="*/ 530 h 904"/>
                <a:gd name="T24" fmla="*/ 269 w 273"/>
                <a:gd name="T25" fmla="*/ 546 h 904"/>
                <a:gd name="T26" fmla="*/ 268 w 273"/>
                <a:gd name="T27" fmla="*/ 551 h 904"/>
                <a:gd name="T28" fmla="*/ 256 w 273"/>
                <a:gd name="T29" fmla="*/ 634 h 904"/>
                <a:gd name="T30" fmla="*/ 253 w 273"/>
                <a:gd name="T31" fmla="*/ 657 h 904"/>
                <a:gd name="T32" fmla="*/ 251 w 273"/>
                <a:gd name="T33" fmla="*/ 669 h 904"/>
                <a:gd name="T34" fmla="*/ 248 w 273"/>
                <a:gd name="T35" fmla="*/ 685 h 904"/>
                <a:gd name="T36" fmla="*/ 247 w 273"/>
                <a:gd name="T37" fmla="*/ 693 h 904"/>
                <a:gd name="T38" fmla="*/ 246 w 273"/>
                <a:gd name="T39" fmla="*/ 720 h 904"/>
                <a:gd name="T40" fmla="*/ 253 w 273"/>
                <a:gd name="T41" fmla="*/ 750 h 904"/>
                <a:gd name="T42" fmla="*/ 271 w 273"/>
                <a:gd name="T43" fmla="*/ 844 h 904"/>
                <a:gd name="T44" fmla="*/ 257 w 273"/>
                <a:gd name="T45" fmla="*/ 893 h 904"/>
                <a:gd name="T46" fmla="*/ 16 w 273"/>
                <a:gd name="T47" fmla="*/ 890 h 904"/>
                <a:gd name="T48" fmla="*/ 7 w 273"/>
                <a:gd name="T49" fmla="*/ 874 h 904"/>
                <a:gd name="T50" fmla="*/ 4 w 273"/>
                <a:gd name="T51" fmla="*/ 844 h 904"/>
                <a:gd name="T52" fmla="*/ 7 w 273"/>
                <a:gd name="T53" fmla="*/ 812 h 904"/>
                <a:gd name="T54" fmla="*/ 24 w 273"/>
                <a:gd name="T55" fmla="*/ 737 h 904"/>
                <a:gd name="T56" fmla="*/ 26 w 273"/>
                <a:gd name="T57" fmla="*/ 707 h 904"/>
                <a:gd name="T58" fmla="*/ 20 w 273"/>
                <a:gd name="T59" fmla="*/ 649 h 904"/>
                <a:gd name="T60" fmla="*/ 11 w 273"/>
                <a:gd name="T61" fmla="*/ 584 h 904"/>
                <a:gd name="T62" fmla="*/ 7 w 273"/>
                <a:gd name="T63" fmla="*/ 549 h 904"/>
                <a:gd name="T64" fmla="*/ 5 w 273"/>
                <a:gd name="T65" fmla="*/ 530 h 904"/>
                <a:gd name="T66" fmla="*/ 7 w 273"/>
                <a:gd name="T67" fmla="*/ 495 h 904"/>
                <a:gd name="T68" fmla="*/ 7 w 273"/>
                <a:gd name="T69" fmla="*/ 471 h 904"/>
                <a:gd name="T70" fmla="*/ 9 w 273"/>
                <a:gd name="T71" fmla="*/ 430 h 904"/>
                <a:gd name="T72" fmla="*/ 14 w 273"/>
                <a:gd name="T73" fmla="*/ 380 h 904"/>
                <a:gd name="T74" fmla="*/ 18 w 273"/>
                <a:gd name="T75" fmla="*/ 354 h 904"/>
                <a:gd name="T76" fmla="*/ 16 w 273"/>
                <a:gd name="T77" fmla="*/ 339 h 904"/>
                <a:gd name="T78" fmla="*/ 25 w 273"/>
                <a:gd name="T79" fmla="*/ 305 h 904"/>
                <a:gd name="T80" fmla="*/ 32 w 273"/>
                <a:gd name="T81" fmla="*/ 284 h 904"/>
                <a:gd name="T82" fmla="*/ 49 w 273"/>
                <a:gd name="T83" fmla="*/ 239 h 904"/>
                <a:gd name="T84" fmla="*/ 54 w 273"/>
                <a:gd name="T85" fmla="*/ 225 h 904"/>
                <a:gd name="T86" fmla="*/ 64 w 273"/>
                <a:gd name="T87" fmla="*/ 194 h 904"/>
                <a:gd name="T88" fmla="*/ 69 w 273"/>
                <a:gd name="T89" fmla="*/ 177 h 904"/>
                <a:gd name="T90" fmla="*/ 70 w 273"/>
                <a:gd name="T91" fmla="*/ 170 h 904"/>
                <a:gd name="T92" fmla="*/ 75 w 273"/>
                <a:gd name="T93" fmla="*/ 133 h 904"/>
                <a:gd name="T94" fmla="*/ 76 w 273"/>
                <a:gd name="T95" fmla="*/ 123 h 904"/>
                <a:gd name="T96" fmla="*/ 77 w 273"/>
                <a:gd name="T97" fmla="*/ 81 h 904"/>
                <a:gd name="T98" fmla="*/ 71 w 273"/>
                <a:gd name="T99" fmla="*/ 67 h 904"/>
                <a:gd name="T100" fmla="*/ 75 w 273"/>
                <a:gd name="T101" fmla="*/ 55 h 904"/>
                <a:gd name="T102" fmla="*/ 81 w 273"/>
                <a:gd name="T103" fmla="*/ 35 h 904"/>
                <a:gd name="T104" fmla="*/ 73 w 273"/>
                <a:gd name="T105" fmla="*/ 31 h 904"/>
                <a:gd name="T106" fmla="*/ 74 w 273"/>
                <a:gd name="T107" fmla="*/ 20 h 904"/>
                <a:gd name="T108" fmla="*/ 74 w 273"/>
                <a:gd name="T109" fmla="*/ 15 h 904"/>
                <a:gd name="T110" fmla="*/ 80 w 273"/>
                <a:gd name="T111" fmla="*/ 7 h 904"/>
                <a:gd name="T112" fmla="*/ 95 w 273"/>
                <a:gd name="T113" fmla="*/ 3 h 904"/>
                <a:gd name="T114" fmla="*/ 156 w 273"/>
                <a:gd name="T115" fmla="*/ 1 h 904"/>
                <a:gd name="T116" fmla="*/ 175 w 273"/>
                <a:gd name="T117" fmla="*/ 3 h 904"/>
                <a:gd name="T118" fmla="*/ 197 w 273"/>
                <a:gd name="T119" fmla="*/ 16 h 904"/>
                <a:gd name="T120" fmla="*/ 199 w 273"/>
                <a:gd name="T121" fmla="*/ 34 h 904"/>
                <a:gd name="T122" fmla="*/ 194 w 273"/>
                <a:gd name="T123" fmla="*/ 44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3" h="904">
                  <a:moveTo>
                    <a:pt x="194" y="44"/>
                  </a:moveTo>
                  <a:cubicBezTo>
                    <a:pt x="196" y="50"/>
                    <a:pt x="202" y="63"/>
                    <a:pt x="202" y="66"/>
                  </a:cubicBezTo>
                  <a:cubicBezTo>
                    <a:pt x="202" y="68"/>
                    <a:pt x="203" y="73"/>
                    <a:pt x="200" y="75"/>
                  </a:cubicBezTo>
                  <a:cubicBezTo>
                    <a:pt x="197" y="77"/>
                    <a:pt x="196" y="78"/>
                    <a:pt x="195" y="80"/>
                  </a:cubicBezTo>
                  <a:cubicBezTo>
                    <a:pt x="195" y="83"/>
                    <a:pt x="197" y="102"/>
                    <a:pt x="197" y="109"/>
                  </a:cubicBezTo>
                  <a:cubicBezTo>
                    <a:pt x="198" y="110"/>
                    <a:pt x="199" y="113"/>
                    <a:pt x="197" y="115"/>
                  </a:cubicBezTo>
                  <a:cubicBezTo>
                    <a:pt x="197" y="120"/>
                    <a:pt x="198" y="134"/>
                    <a:pt x="198" y="138"/>
                  </a:cubicBezTo>
                  <a:cubicBezTo>
                    <a:pt x="200" y="138"/>
                    <a:pt x="201" y="141"/>
                    <a:pt x="199" y="142"/>
                  </a:cubicBezTo>
                  <a:cubicBezTo>
                    <a:pt x="200" y="147"/>
                    <a:pt x="202" y="164"/>
                    <a:pt x="203" y="167"/>
                  </a:cubicBezTo>
                  <a:cubicBezTo>
                    <a:pt x="205" y="168"/>
                    <a:pt x="206" y="173"/>
                    <a:pt x="205" y="175"/>
                  </a:cubicBezTo>
                  <a:cubicBezTo>
                    <a:pt x="206" y="184"/>
                    <a:pt x="214" y="210"/>
                    <a:pt x="223" y="234"/>
                  </a:cubicBezTo>
                  <a:cubicBezTo>
                    <a:pt x="226" y="235"/>
                    <a:pt x="228" y="238"/>
                    <a:pt x="226" y="241"/>
                  </a:cubicBezTo>
                  <a:cubicBezTo>
                    <a:pt x="230" y="251"/>
                    <a:pt x="234" y="261"/>
                    <a:pt x="239" y="274"/>
                  </a:cubicBezTo>
                  <a:cubicBezTo>
                    <a:pt x="241" y="279"/>
                    <a:pt x="244" y="287"/>
                    <a:pt x="244" y="287"/>
                  </a:cubicBezTo>
                  <a:cubicBezTo>
                    <a:pt x="245" y="286"/>
                    <a:pt x="246" y="288"/>
                    <a:pt x="245" y="290"/>
                  </a:cubicBezTo>
                  <a:cubicBezTo>
                    <a:pt x="247" y="297"/>
                    <a:pt x="255" y="320"/>
                    <a:pt x="259" y="339"/>
                  </a:cubicBezTo>
                  <a:cubicBezTo>
                    <a:pt x="260" y="340"/>
                    <a:pt x="260" y="342"/>
                    <a:pt x="258" y="342"/>
                  </a:cubicBezTo>
                  <a:cubicBezTo>
                    <a:pt x="258" y="344"/>
                    <a:pt x="257" y="344"/>
                    <a:pt x="256" y="347"/>
                  </a:cubicBezTo>
                  <a:cubicBezTo>
                    <a:pt x="256" y="349"/>
                    <a:pt x="256" y="352"/>
                    <a:pt x="256" y="355"/>
                  </a:cubicBezTo>
                  <a:cubicBezTo>
                    <a:pt x="257" y="358"/>
                    <a:pt x="262" y="388"/>
                    <a:pt x="264" y="407"/>
                  </a:cubicBezTo>
                  <a:cubicBezTo>
                    <a:pt x="266" y="424"/>
                    <a:pt x="268" y="454"/>
                    <a:pt x="268" y="471"/>
                  </a:cubicBezTo>
                  <a:cubicBezTo>
                    <a:pt x="273" y="473"/>
                    <a:pt x="270" y="479"/>
                    <a:pt x="268" y="478"/>
                  </a:cubicBezTo>
                  <a:cubicBezTo>
                    <a:pt x="268" y="480"/>
                    <a:pt x="268" y="500"/>
                    <a:pt x="267" y="516"/>
                  </a:cubicBezTo>
                  <a:cubicBezTo>
                    <a:pt x="267" y="522"/>
                    <a:pt x="271" y="520"/>
                    <a:pt x="270" y="530"/>
                  </a:cubicBezTo>
                  <a:cubicBezTo>
                    <a:pt x="269" y="536"/>
                    <a:pt x="269" y="537"/>
                    <a:pt x="269" y="537"/>
                  </a:cubicBezTo>
                  <a:cubicBezTo>
                    <a:pt x="271" y="537"/>
                    <a:pt x="272" y="543"/>
                    <a:pt x="269" y="546"/>
                  </a:cubicBezTo>
                  <a:cubicBezTo>
                    <a:pt x="268" y="547"/>
                    <a:pt x="268" y="548"/>
                    <a:pt x="268" y="548"/>
                  </a:cubicBezTo>
                  <a:cubicBezTo>
                    <a:pt x="269" y="548"/>
                    <a:pt x="269" y="550"/>
                    <a:pt x="268" y="551"/>
                  </a:cubicBezTo>
                  <a:cubicBezTo>
                    <a:pt x="267" y="555"/>
                    <a:pt x="264" y="578"/>
                    <a:pt x="262" y="596"/>
                  </a:cubicBezTo>
                  <a:cubicBezTo>
                    <a:pt x="259" y="614"/>
                    <a:pt x="256" y="634"/>
                    <a:pt x="256" y="634"/>
                  </a:cubicBezTo>
                  <a:cubicBezTo>
                    <a:pt x="257" y="634"/>
                    <a:pt x="257" y="636"/>
                    <a:pt x="256" y="637"/>
                  </a:cubicBezTo>
                  <a:cubicBezTo>
                    <a:pt x="254" y="647"/>
                    <a:pt x="252" y="660"/>
                    <a:pt x="253" y="657"/>
                  </a:cubicBezTo>
                  <a:cubicBezTo>
                    <a:pt x="253" y="659"/>
                    <a:pt x="253" y="660"/>
                    <a:pt x="252" y="661"/>
                  </a:cubicBezTo>
                  <a:cubicBezTo>
                    <a:pt x="252" y="664"/>
                    <a:pt x="251" y="666"/>
                    <a:pt x="251" y="669"/>
                  </a:cubicBezTo>
                  <a:cubicBezTo>
                    <a:pt x="251" y="671"/>
                    <a:pt x="251" y="672"/>
                    <a:pt x="250" y="674"/>
                  </a:cubicBezTo>
                  <a:cubicBezTo>
                    <a:pt x="249" y="679"/>
                    <a:pt x="248" y="685"/>
                    <a:pt x="248" y="685"/>
                  </a:cubicBezTo>
                  <a:cubicBezTo>
                    <a:pt x="248" y="685"/>
                    <a:pt x="249" y="688"/>
                    <a:pt x="247" y="691"/>
                  </a:cubicBezTo>
                  <a:cubicBezTo>
                    <a:pt x="247" y="693"/>
                    <a:pt x="247" y="693"/>
                    <a:pt x="247" y="693"/>
                  </a:cubicBezTo>
                  <a:cubicBezTo>
                    <a:pt x="247" y="693"/>
                    <a:pt x="248" y="694"/>
                    <a:pt x="247" y="696"/>
                  </a:cubicBezTo>
                  <a:cubicBezTo>
                    <a:pt x="246" y="702"/>
                    <a:pt x="246" y="713"/>
                    <a:pt x="246" y="720"/>
                  </a:cubicBezTo>
                  <a:cubicBezTo>
                    <a:pt x="247" y="728"/>
                    <a:pt x="248" y="738"/>
                    <a:pt x="250" y="744"/>
                  </a:cubicBezTo>
                  <a:cubicBezTo>
                    <a:pt x="252" y="744"/>
                    <a:pt x="254" y="747"/>
                    <a:pt x="253" y="750"/>
                  </a:cubicBezTo>
                  <a:cubicBezTo>
                    <a:pt x="254" y="758"/>
                    <a:pt x="257" y="769"/>
                    <a:pt x="260" y="779"/>
                  </a:cubicBezTo>
                  <a:cubicBezTo>
                    <a:pt x="266" y="799"/>
                    <a:pt x="271" y="830"/>
                    <a:pt x="271" y="844"/>
                  </a:cubicBezTo>
                  <a:cubicBezTo>
                    <a:pt x="271" y="866"/>
                    <a:pt x="269" y="878"/>
                    <a:pt x="267" y="882"/>
                  </a:cubicBezTo>
                  <a:cubicBezTo>
                    <a:pt x="265" y="886"/>
                    <a:pt x="264" y="889"/>
                    <a:pt x="257" y="893"/>
                  </a:cubicBezTo>
                  <a:cubicBezTo>
                    <a:pt x="251" y="897"/>
                    <a:pt x="244" y="903"/>
                    <a:pt x="134" y="904"/>
                  </a:cubicBezTo>
                  <a:cubicBezTo>
                    <a:pt x="25" y="904"/>
                    <a:pt x="20" y="893"/>
                    <a:pt x="16" y="890"/>
                  </a:cubicBezTo>
                  <a:cubicBezTo>
                    <a:pt x="14" y="888"/>
                    <a:pt x="13" y="886"/>
                    <a:pt x="11" y="884"/>
                  </a:cubicBezTo>
                  <a:cubicBezTo>
                    <a:pt x="10" y="882"/>
                    <a:pt x="9" y="881"/>
                    <a:pt x="7" y="874"/>
                  </a:cubicBezTo>
                  <a:cubicBezTo>
                    <a:pt x="6" y="868"/>
                    <a:pt x="4" y="862"/>
                    <a:pt x="4" y="849"/>
                  </a:cubicBezTo>
                  <a:cubicBezTo>
                    <a:pt x="2" y="848"/>
                    <a:pt x="2" y="845"/>
                    <a:pt x="4" y="844"/>
                  </a:cubicBezTo>
                  <a:cubicBezTo>
                    <a:pt x="4" y="834"/>
                    <a:pt x="5" y="825"/>
                    <a:pt x="6" y="819"/>
                  </a:cubicBezTo>
                  <a:cubicBezTo>
                    <a:pt x="5" y="817"/>
                    <a:pt x="4" y="815"/>
                    <a:pt x="7" y="812"/>
                  </a:cubicBezTo>
                  <a:cubicBezTo>
                    <a:pt x="14" y="777"/>
                    <a:pt x="19" y="768"/>
                    <a:pt x="23" y="743"/>
                  </a:cubicBezTo>
                  <a:cubicBezTo>
                    <a:pt x="22" y="742"/>
                    <a:pt x="21" y="740"/>
                    <a:pt x="24" y="737"/>
                  </a:cubicBezTo>
                  <a:cubicBezTo>
                    <a:pt x="25" y="729"/>
                    <a:pt x="26" y="724"/>
                    <a:pt x="26" y="714"/>
                  </a:cubicBezTo>
                  <a:cubicBezTo>
                    <a:pt x="25" y="713"/>
                    <a:pt x="23" y="710"/>
                    <a:pt x="26" y="707"/>
                  </a:cubicBezTo>
                  <a:cubicBezTo>
                    <a:pt x="27" y="699"/>
                    <a:pt x="21" y="655"/>
                    <a:pt x="21" y="655"/>
                  </a:cubicBezTo>
                  <a:cubicBezTo>
                    <a:pt x="19" y="655"/>
                    <a:pt x="18" y="652"/>
                    <a:pt x="20" y="649"/>
                  </a:cubicBezTo>
                  <a:cubicBezTo>
                    <a:pt x="18" y="634"/>
                    <a:pt x="12" y="591"/>
                    <a:pt x="12" y="591"/>
                  </a:cubicBezTo>
                  <a:cubicBezTo>
                    <a:pt x="11" y="590"/>
                    <a:pt x="8" y="588"/>
                    <a:pt x="11" y="584"/>
                  </a:cubicBezTo>
                  <a:cubicBezTo>
                    <a:pt x="10" y="572"/>
                    <a:pt x="8" y="553"/>
                    <a:pt x="8" y="553"/>
                  </a:cubicBezTo>
                  <a:cubicBezTo>
                    <a:pt x="6" y="552"/>
                    <a:pt x="5" y="550"/>
                    <a:pt x="7" y="549"/>
                  </a:cubicBezTo>
                  <a:cubicBezTo>
                    <a:pt x="6" y="542"/>
                    <a:pt x="6" y="539"/>
                    <a:pt x="6" y="539"/>
                  </a:cubicBezTo>
                  <a:cubicBezTo>
                    <a:pt x="3" y="539"/>
                    <a:pt x="0" y="533"/>
                    <a:pt x="5" y="530"/>
                  </a:cubicBezTo>
                  <a:cubicBezTo>
                    <a:pt x="5" y="523"/>
                    <a:pt x="6" y="521"/>
                    <a:pt x="7" y="519"/>
                  </a:cubicBezTo>
                  <a:cubicBezTo>
                    <a:pt x="7" y="518"/>
                    <a:pt x="8" y="509"/>
                    <a:pt x="7" y="495"/>
                  </a:cubicBezTo>
                  <a:cubicBezTo>
                    <a:pt x="5" y="494"/>
                    <a:pt x="4" y="491"/>
                    <a:pt x="7" y="490"/>
                  </a:cubicBezTo>
                  <a:cubicBezTo>
                    <a:pt x="7" y="484"/>
                    <a:pt x="7" y="478"/>
                    <a:pt x="7" y="471"/>
                  </a:cubicBezTo>
                  <a:cubicBezTo>
                    <a:pt x="3" y="469"/>
                    <a:pt x="4" y="466"/>
                    <a:pt x="7" y="464"/>
                  </a:cubicBezTo>
                  <a:cubicBezTo>
                    <a:pt x="8" y="450"/>
                    <a:pt x="8" y="437"/>
                    <a:pt x="9" y="430"/>
                  </a:cubicBezTo>
                  <a:cubicBezTo>
                    <a:pt x="9" y="424"/>
                    <a:pt x="11" y="400"/>
                    <a:pt x="13" y="386"/>
                  </a:cubicBezTo>
                  <a:cubicBezTo>
                    <a:pt x="13" y="384"/>
                    <a:pt x="14" y="382"/>
                    <a:pt x="14" y="380"/>
                  </a:cubicBezTo>
                  <a:cubicBezTo>
                    <a:pt x="10" y="377"/>
                    <a:pt x="12" y="373"/>
                    <a:pt x="15" y="371"/>
                  </a:cubicBezTo>
                  <a:cubicBezTo>
                    <a:pt x="17" y="362"/>
                    <a:pt x="18" y="355"/>
                    <a:pt x="18" y="354"/>
                  </a:cubicBezTo>
                  <a:cubicBezTo>
                    <a:pt x="19" y="351"/>
                    <a:pt x="19" y="347"/>
                    <a:pt x="18" y="346"/>
                  </a:cubicBezTo>
                  <a:cubicBezTo>
                    <a:pt x="16" y="344"/>
                    <a:pt x="15" y="343"/>
                    <a:pt x="16" y="339"/>
                  </a:cubicBezTo>
                  <a:cubicBezTo>
                    <a:pt x="18" y="327"/>
                    <a:pt x="22" y="313"/>
                    <a:pt x="22" y="313"/>
                  </a:cubicBezTo>
                  <a:cubicBezTo>
                    <a:pt x="20" y="312"/>
                    <a:pt x="19" y="307"/>
                    <a:pt x="25" y="305"/>
                  </a:cubicBezTo>
                  <a:cubicBezTo>
                    <a:pt x="26" y="301"/>
                    <a:pt x="30" y="290"/>
                    <a:pt x="30" y="290"/>
                  </a:cubicBezTo>
                  <a:cubicBezTo>
                    <a:pt x="29" y="289"/>
                    <a:pt x="29" y="285"/>
                    <a:pt x="32" y="284"/>
                  </a:cubicBezTo>
                  <a:cubicBezTo>
                    <a:pt x="32" y="283"/>
                    <a:pt x="47" y="245"/>
                    <a:pt x="47" y="245"/>
                  </a:cubicBezTo>
                  <a:cubicBezTo>
                    <a:pt x="46" y="244"/>
                    <a:pt x="46" y="241"/>
                    <a:pt x="49" y="239"/>
                  </a:cubicBezTo>
                  <a:cubicBezTo>
                    <a:pt x="51" y="234"/>
                    <a:pt x="51" y="233"/>
                    <a:pt x="51" y="233"/>
                  </a:cubicBezTo>
                  <a:cubicBezTo>
                    <a:pt x="50" y="231"/>
                    <a:pt x="48" y="227"/>
                    <a:pt x="54" y="225"/>
                  </a:cubicBezTo>
                  <a:cubicBezTo>
                    <a:pt x="64" y="199"/>
                    <a:pt x="64" y="196"/>
                    <a:pt x="64" y="196"/>
                  </a:cubicBezTo>
                  <a:cubicBezTo>
                    <a:pt x="64" y="195"/>
                    <a:pt x="63" y="195"/>
                    <a:pt x="64" y="194"/>
                  </a:cubicBezTo>
                  <a:cubicBezTo>
                    <a:pt x="63" y="192"/>
                    <a:pt x="63" y="190"/>
                    <a:pt x="66" y="189"/>
                  </a:cubicBezTo>
                  <a:cubicBezTo>
                    <a:pt x="68" y="182"/>
                    <a:pt x="69" y="179"/>
                    <a:pt x="69" y="177"/>
                  </a:cubicBezTo>
                  <a:cubicBezTo>
                    <a:pt x="68" y="176"/>
                    <a:pt x="69" y="174"/>
                    <a:pt x="70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0"/>
                    <a:pt x="69" y="168"/>
                    <a:pt x="71" y="167"/>
                  </a:cubicBezTo>
                  <a:cubicBezTo>
                    <a:pt x="73" y="156"/>
                    <a:pt x="75" y="143"/>
                    <a:pt x="75" y="133"/>
                  </a:cubicBezTo>
                  <a:cubicBezTo>
                    <a:pt x="74" y="133"/>
                    <a:pt x="73" y="130"/>
                    <a:pt x="76" y="129"/>
                  </a:cubicBezTo>
                  <a:cubicBezTo>
                    <a:pt x="76" y="125"/>
                    <a:pt x="76" y="123"/>
                    <a:pt x="76" y="123"/>
                  </a:cubicBezTo>
                  <a:cubicBezTo>
                    <a:pt x="74" y="122"/>
                    <a:pt x="74" y="119"/>
                    <a:pt x="76" y="118"/>
                  </a:cubicBezTo>
                  <a:cubicBezTo>
                    <a:pt x="77" y="113"/>
                    <a:pt x="79" y="90"/>
                    <a:pt x="77" y="81"/>
                  </a:cubicBezTo>
                  <a:cubicBezTo>
                    <a:pt x="76" y="81"/>
                    <a:pt x="74" y="81"/>
                    <a:pt x="74" y="77"/>
                  </a:cubicBezTo>
                  <a:cubicBezTo>
                    <a:pt x="72" y="75"/>
                    <a:pt x="69" y="71"/>
                    <a:pt x="71" y="67"/>
                  </a:cubicBezTo>
                  <a:cubicBezTo>
                    <a:pt x="72" y="63"/>
                    <a:pt x="73" y="58"/>
                    <a:pt x="73" y="58"/>
                  </a:cubicBezTo>
                  <a:cubicBezTo>
                    <a:pt x="73" y="58"/>
                    <a:pt x="74" y="55"/>
                    <a:pt x="75" y="55"/>
                  </a:cubicBezTo>
                  <a:cubicBezTo>
                    <a:pt x="77" y="49"/>
                    <a:pt x="79" y="43"/>
                    <a:pt x="80" y="39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77" y="34"/>
                    <a:pt x="75" y="34"/>
                  </a:cubicBezTo>
                  <a:cubicBezTo>
                    <a:pt x="74" y="33"/>
                    <a:pt x="73" y="33"/>
                    <a:pt x="73" y="31"/>
                  </a:cubicBezTo>
                  <a:cubicBezTo>
                    <a:pt x="73" y="30"/>
                    <a:pt x="74" y="26"/>
                    <a:pt x="74" y="26"/>
                  </a:cubicBezTo>
                  <a:cubicBezTo>
                    <a:pt x="73" y="25"/>
                    <a:pt x="71" y="22"/>
                    <a:pt x="74" y="20"/>
                  </a:cubicBezTo>
                  <a:cubicBezTo>
                    <a:pt x="74" y="17"/>
                    <a:pt x="74" y="16"/>
                    <a:pt x="74" y="16"/>
                  </a:cubicBezTo>
                  <a:cubicBezTo>
                    <a:pt x="74" y="16"/>
                    <a:pt x="73" y="15"/>
                    <a:pt x="74" y="15"/>
                  </a:cubicBezTo>
                  <a:cubicBezTo>
                    <a:pt x="75" y="12"/>
                    <a:pt x="76" y="10"/>
                    <a:pt x="78" y="8"/>
                  </a:cubicBezTo>
                  <a:cubicBezTo>
                    <a:pt x="78" y="7"/>
                    <a:pt x="79" y="7"/>
                    <a:pt x="80" y="7"/>
                  </a:cubicBezTo>
                  <a:cubicBezTo>
                    <a:pt x="83" y="6"/>
                    <a:pt x="87" y="4"/>
                    <a:pt x="92" y="3"/>
                  </a:cubicBezTo>
                  <a:cubicBezTo>
                    <a:pt x="92" y="3"/>
                    <a:pt x="93" y="2"/>
                    <a:pt x="95" y="3"/>
                  </a:cubicBezTo>
                  <a:cubicBezTo>
                    <a:pt x="98" y="2"/>
                    <a:pt x="121" y="0"/>
                    <a:pt x="153" y="1"/>
                  </a:cubicBezTo>
                  <a:cubicBezTo>
                    <a:pt x="154" y="0"/>
                    <a:pt x="155" y="0"/>
                    <a:pt x="156" y="1"/>
                  </a:cubicBezTo>
                  <a:cubicBezTo>
                    <a:pt x="159" y="1"/>
                    <a:pt x="170" y="2"/>
                    <a:pt x="172" y="3"/>
                  </a:cubicBezTo>
                  <a:cubicBezTo>
                    <a:pt x="173" y="2"/>
                    <a:pt x="174" y="2"/>
                    <a:pt x="175" y="3"/>
                  </a:cubicBezTo>
                  <a:cubicBezTo>
                    <a:pt x="178" y="3"/>
                    <a:pt x="184" y="4"/>
                    <a:pt x="188" y="6"/>
                  </a:cubicBezTo>
                  <a:cubicBezTo>
                    <a:pt x="193" y="8"/>
                    <a:pt x="196" y="11"/>
                    <a:pt x="197" y="16"/>
                  </a:cubicBezTo>
                  <a:cubicBezTo>
                    <a:pt x="199" y="21"/>
                    <a:pt x="199" y="27"/>
                    <a:pt x="199" y="30"/>
                  </a:cubicBezTo>
                  <a:cubicBezTo>
                    <a:pt x="199" y="32"/>
                    <a:pt x="199" y="33"/>
                    <a:pt x="199" y="34"/>
                  </a:cubicBezTo>
                  <a:cubicBezTo>
                    <a:pt x="199" y="35"/>
                    <a:pt x="199" y="35"/>
                    <a:pt x="192" y="36"/>
                  </a:cubicBezTo>
                  <a:cubicBezTo>
                    <a:pt x="192" y="40"/>
                    <a:pt x="191" y="38"/>
                    <a:pt x="194" y="4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22714"/>
              <a:endParaRPr lang="en-US" sz="1619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99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  <p:sldLayoutId id="2147484134" r:id="rId12"/>
    <p:sldLayoutId id="2147484135" r:id="rId13"/>
    <p:sldLayoutId id="2147484136" r:id="rId14"/>
  </p:sldLayoutIdLst>
  <p:hf hdr="0" ftr="0" dt="0"/>
  <p:txStyles>
    <p:titleStyle>
      <a:lvl1pPr algn="l" defTabSz="822714" rtl="0" eaLnBrk="1" latinLnBrk="0" hangingPunct="1">
        <a:lnSpc>
          <a:spcPct val="80000"/>
        </a:lnSpc>
        <a:spcBef>
          <a:spcPct val="0"/>
        </a:spcBef>
        <a:buNone/>
        <a:defRPr sz="3959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2804" indent="-302804" algn="l" defTabSz="822714" rtl="0" eaLnBrk="1" latinLnBrk="0" hangingPunct="1">
        <a:lnSpc>
          <a:spcPct val="80000"/>
        </a:lnSpc>
        <a:spcBef>
          <a:spcPts val="1619"/>
        </a:spcBef>
        <a:buClr>
          <a:schemeClr val="bg1"/>
        </a:buClr>
        <a:buSzPct val="100000"/>
        <a:buFont typeface="Arial" panose="020B0604020202020204" pitchFamily="34" charset="0"/>
        <a:buChar char="•"/>
        <a:defRPr sz="323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17035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87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28392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51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39748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5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51104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59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262462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19" kern="1200">
          <a:solidFill>
            <a:schemeClr val="tx1"/>
          </a:solidFill>
          <a:latin typeface="+mn-lt"/>
          <a:ea typeface="+mn-ea"/>
          <a:cs typeface="+mn-cs"/>
        </a:defRPr>
      </a:lvl6pPr>
      <a:lvl7pPr marL="2673817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19" kern="1200">
          <a:solidFill>
            <a:schemeClr val="tx1"/>
          </a:solidFill>
          <a:latin typeface="+mn-lt"/>
          <a:ea typeface="+mn-ea"/>
          <a:cs typeface="+mn-cs"/>
        </a:defRPr>
      </a:lvl7pPr>
      <a:lvl8pPr marL="3085174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19" kern="1200">
          <a:solidFill>
            <a:schemeClr val="tx1"/>
          </a:solidFill>
          <a:latin typeface="+mn-lt"/>
          <a:ea typeface="+mn-ea"/>
          <a:cs typeface="+mn-cs"/>
        </a:defRPr>
      </a:lvl8pPr>
      <a:lvl9pPr marL="3496531" indent="-205678" algn="l" defTabSz="822714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1pPr>
      <a:lvl2pPr marL="411356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2pPr>
      <a:lvl3pPr marL="822714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3pPr>
      <a:lvl4pPr marL="1234070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4pPr>
      <a:lvl5pPr marL="1645426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5pPr>
      <a:lvl6pPr marL="2056783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6pPr>
      <a:lvl7pPr marL="2468140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7pPr>
      <a:lvl8pPr marL="2879496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8pPr>
      <a:lvl9pPr marL="3290852" algn="l" defTabSz="822714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4320">
          <p15:clr>
            <a:srgbClr val="F26B43"/>
          </p15:clr>
        </p15:guide>
        <p15:guide id="2" pos="7680">
          <p15:clr>
            <a:srgbClr val="F26B43"/>
          </p15:clr>
        </p15:guide>
        <p15:guide id="3" orient="horz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71A7A-6BD0-4BF7-BC68-0E1D5E0A4920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01E13-D27D-4A3A-9FD4-7B4F08A9E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gif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6.jpeg"/><Relationship Id="rId5" Type="http://schemas.microsoft.com/office/2007/relationships/hdphoto" Target="../media/hdphoto1.wdp"/><Relationship Id="rId4" Type="http://schemas.openxmlformats.org/officeDocument/2006/relationships/image" Target="../media/image10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26" Type="http://schemas.openxmlformats.org/officeDocument/2006/relationships/image" Target="../media/image125.png"/><Relationship Id="rId39" Type="http://schemas.openxmlformats.org/officeDocument/2006/relationships/image" Target="../media/image138.png"/><Relationship Id="rId3" Type="http://schemas.openxmlformats.org/officeDocument/2006/relationships/image" Target="../media/image102.png"/><Relationship Id="rId21" Type="http://schemas.openxmlformats.org/officeDocument/2006/relationships/image" Target="../media/image120.png"/><Relationship Id="rId34" Type="http://schemas.openxmlformats.org/officeDocument/2006/relationships/image" Target="../media/image133.jpe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5" Type="http://schemas.openxmlformats.org/officeDocument/2006/relationships/image" Target="../media/image124.png"/><Relationship Id="rId33" Type="http://schemas.openxmlformats.org/officeDocument/2006/relationships/image" Target="../media/image132.png"/><Relationship Id="rId38" Type="http://schemas.openxmlformats.org/officeDocument/2006/relationships/image" Target="../media/image137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28.png"/><Relationship Id="rId41" Type="http://schemas.openxmlformats.org/officeDocument/2006/relationships/image" Target="../media/image140.jpe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24" Type="http://schemas.openxmlformats.org/officeDocument/2006/relationships/image" Target="../media/image123.png"/><Relationship Id="rId32" Type="http://schemas.openxmlformats.org/officeDocument/2006/relationships/image" Target="../media/image131.png"/><Relationship Id="rId37" Type="http://schemas.openxmlformats.org/officeDocument/2006/relationships/image" Target="../media/image136.png"/><Relationship Id="rId40" Type="http://schemas.openxmlformats.org/officeDocument/2006/relationships/image" Target="../media/image139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28" Type="http://schemas.openxmlformats.org/officeDocument/2006/relationships/image" Target="../media/image127.png"/><Relationship Id="rId36" Type="http://schemas.openxmlformats.org/officeDocument/2006/relationships/image" Target="../media/image135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31" Type="http://schemas.openxmlformats.org/officeDocument/2006/relationships/image" Target="../media/image130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Relationship Id="rId27" Type="http://schemas.openxmlformats.org/officeDocument/2006/relationships/image" Target="../media/image126.png"/><Relationship Id="rId30" Type="http://schemas.openxmlformats.org/officeDocument/2006/relationships/image" Target="../media/image129.png"/><Relationship Id="rId35" Type="http://schemas.openxmlformats.org/officeDocument/2006/relationships/image" Target="../media/image1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3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57.png"/><Relationship Id="rId2" Type="http://schemas.openxmlformats.org/officeDocument/2006/relationships/image" Target="../media/image58.jpe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jpe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7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7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6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" Type="http://schemas.openxmlformats.org/officeDocument/2006/relationships/image" Target="../media/image79.png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76.jpeg"/><Relationship Id="rId4" Type="http://schemas.openxmlformats.org/officeDocument/2006/relationships/image" Target="../media/image9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167" y="2131886"/>
            <a:ext cx="11240086" cy="147002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 smtClean="0">
                <a:solidFill>
                  <a:schemeClr val="tx1"/>
                </a:solidFill>
                <a:latin typeface="+mj-lt"/>
              </a:rPr>
              <a:t>Changes in the Marketplace</a:t>
            </a:r>
            <a:br>
              <a:rPr lang="en-US" sz="6000" dirty="0" smtClean="0">
                <a:solidFill>
                  <a:schemeClr val="tx1"/>
                </a:solidFill>
                <a:latin typeface="+mj-lt"/>
              </a:rPr>
            </a:br>
            <a:r>
              <a:rPr lang="en-US" sz="2800" dirty="0" smtClean="0">
                <a:solidFill>
                  <a:schemeClr val="tx1"/>
                </a:solidFill>
                <a:latin typeface="+mj-lt"/>
              </a:rPr>
              <a:t>NFWL Panel - November 15, 2017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126"/>
            <a:fld id="{6CE7E801-3144-4C8E-B92D-2E5B818F91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788" y="4704046"/>
            <a:ext cx="4824484" cy="111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98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4360" y="84994"/>
            <a:ext cx="10988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3600" b="1" dirty="0">
                <a:solidFill>
                  <a:prstClr val="black"/>
                </a:solidFill>
                <a:latin typeface="Calibri"/>
              </a:rPr>
              <a:t>Distribution</a:t>
            </a:r>
            <a:r>
              <a:rPr lang="en-US" sz="36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3200" dirty="0">
                <a:solidFill>
                  <a:prstClr val="black"/>
                </a:solidFill>
                <a:latin typeface="Calibri"/>
              </a:rPr>
              <a:t>increasing access to reduced calorie and smaller sized beverages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323202" y="779529"/>
            <a:ext cx="2982716" cy="5909123"/>
            <a:chOff x="8323202" y="870969"/>
            <a:chExt cx="2982716" cy="5909123"/>
          </a:xfrm>
        </p:grpSpPr>
        <p:grpSp>
          <p:nvGrpSpPr>
            <p:cNvPr id="2" name="Group 1"/>
            <p:cNvGrpSpPr/>
            <p:nvPr/>
          </p:nvGrpSpPr>
          <p:grpSpPr>
            <a:xfrm>
              <a:off x="8323202" y="870969"/>
              <a:ext cx="2964154" cy="5909123"/>
              <a:chOff x="6143882" y="870968"/>
              <a:chExt cx="2964154" cy="5909123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6172200" y="870969"/>
                <a:ext cx="2895600" cy="590912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99C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470400"/>
                <a:endParaRPr lang="en-US" sz="2800" b="1" dirty="0">
                  <a:solidFill>
                    <a:srgbClr val="0099CB"/>
                  </a:solidFill>
                  <a:latin typeface="Calibri"/>
                </a:endParaRPr>
              </a:p>
            </p:txBody>
          </p:sp>
          <p:sp>
            <p:nvSpPr>
              <p:cNvPr id="20" name="Pentagon 19"/>
              <p:cNvSpPr/>
              <p:nvPr/>
            </p:nvSpPr>
            <p:spPr>
              <a:xfrm rot="5400000">
                <a:off x="6767641" y="247209"/>
                <a:ext cx="1676400" cy="2923918"/>
              </a:xfrm>
              <a:prstGeom prst="homePlate">
                <a:avLst>
                  <a:gd name="adj" fmla="val 52128"/>
                </a:avLst>
              </a:prstGeom>
              <a:solidFill>
                <a:srgbClr val="0099CB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172200" y="870968"/>
                <a:ext cx="2935836" cy="944810"/>
              </a:xfrm>
              <a:prstGeom prst="rect">
                <a:avLst/>
              </a:prstGeom>
              <a:noFill/>
            </p:spPr>
            <p:txBody>
              <a:bodyPr wrap="square" tIns="36576" bIns="36576" rtlCol="0">
                <a:spAutoFit/>
              </a:bodyPr>
              <a:lstStyle/>
              <a:p>
                <a:pPr algn="ctr">
                  <a:lnSpc>
                    <a:spcPct val="85000"/>
                  </a:lnSpc>
                </a:pPr>
                <a:r>
                  <a:rPr lang="en-US" sz="6600" b="1" dirty="0">
                    <a:solidFill>
                      <a:prstClr val="white"/>
                    </a:solidFill>
                    <a:latin typeface="Calibri"/>
                  </a:rPr>
                  <a:t>50,000</a:t>
                </a: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8382000" y="2547369"/>
              <a:ext cx="2923918" cy="1588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i="1" dirty="0">
                  <a:solidFill>
                    <a:srgbClr val="0099CB"/>
                  </a:solidFill>
                  <a:latin typeface="Calibri"/>
                </a:rPr>
                <a:t>Hello Goodness </a:t>
              </a: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distribution points with only </a:t>
              </a:r>
              <a:br>
                <a:rPr lang="en-US" b="1" dirty="0">
                  <a:solidFill>
                    <a:srgbClr val="0099CB"/>
                  </a:solidFill>
                  <a:latin typeface="Calibri"/>
                </a:rPr>
              </a:b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reduced calorie beverages and juice placed by </a:t>
              </a:r>
              <a:br>
                <a:rPr lang="en-US" b="1" dirty="0">
                  <a:solidFill>
                    <a:srgbClr val="0099CB"/>
                  </a:solidFill>
                  <a:latin typeface="Calibri"/>
                </a:rPr>
              </a:b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YE 2018 </a:t>
              </a:r>
              <a:br>
                <a:rPr lang="en-US" b="1" dirty="0">
                  <a:solidFill>
                    <a:srgbClr val="0099CB"/>
                  </a:solidFill>
                  <a:latin typeface="Calibri"/>
                </a:rPr>
              </a:b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(&gt; 30,000 in place now)</a:t>
              </a:r>
            </a:p>
          </p:txBody>
        </p:sp>
        <p:pic>
          <p:nvPicPr>
            <p:cNvPr id="4" name="Picture 3" descr="PepsiCo's state-of-the-art food and beverage vending initiative called 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50" b="13717"/>
            <a:stretch/>
          </p:blipFill>
          <p:spPr bwMode="auto">
            <a:xfrm>
              <a:off x="9102328" y="4094234"/>
              <a:ext cx="1565673" cy="265985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4369548" y="1295401"/>
            <a:ext cx="3047827" cy="5257799"/>
            <a:chOff x="4125708" y="1295401"/>
            <a:chExt cx="3047827" cy="5257799"/>
          </a:xfrm>
        </p:grpSpPr>
        <p:sp>
          <p:nvSpPr>
            <p:cNvPr id="15" name="Rectangle 14"/>
            <p:cNvSpPr/>
            <p:nvPr/>
          </p:nvSpPr>
          <p:spPr>
            <a:xfrm>
              <a:off x="4182655" y="1295402"/>
              <a:ext cx="2897410" cy="525779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99C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470400"/>
              <a:endParaRPr lang="en-US" sz="2800" b="1" dirty="0">
                <a:solidFill>
                  <a:srgbClr val="0099CB"/>
                </a:solidFill>
                <a:latin typeface="Calibri"/>
              </a:endParaRPr>
            </a:p>
          </p:txBody>
        </p:sp>
        <p:sp>
          <p:nvSpPr>
            <p:cNvPr id="16" name="Pentagon 15"/>
            <p:cNvSpPr/>
            <p:nvPr/>
          </p:nvSpPr>
          <p:spPr>
            <a:xfrm rot="5400000">
              <a:off x="4777920" y="684897"/>
              <a:ext cx="1676400" cy="2897409"/>
            </a:xfrm>
            <a:prstGeom prst="homePlate">
              <a:avLst>
                <a:gd name="adj" fmla="val 52128"/>
              </a:avLst>
            </a:prstGeom>
            <a:solidFill>
              <a:srgbClr val="0099CB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61554" y="1295401"/>
              <a:ext cx="2935780" cy="944810"/>
            </a:xfrm>
            <a:prstGeom prst="rect">
              <a:avLst/>
            </a:prstGeom>
            <a:noFill/>
          </p:spPr>
          <p:txBody>
            <a:bodyPr wrap="square" tIns="36576" bIns="36576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6600" b="1" dirty="0">
                  <a:solidFill>
                    <a:prstClr val="white"/>
                  </a:solidFill>
                  <a:latin typeface="Calibri"/>
                </a:rPr>
                <a:t>21,000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25708" y="2970074"/>
              <a:ext cx="304782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Taco Bell fountain valves </a:t>
              </a:r>
              <a:r>
                <a:rPr lang="en-US" b="1" dirty="0" smtClean="0">
                  <a:solidFill>
                    <a:srgbClr val="0099CB"/>
                  </a:solidFill>
                  <a:latin typeface="Calibri"/>
                </a:rPr>
                <a:t>converting </a:t>
              </a: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from full-calorie </a:t>
              </a:r>
              <a:br>
                <a:rPr lang="en-US" b="1" dirty="0">
                  <a:solidFill>
                    <a:srgbClr val="0099CB"/>
                  </a:solidFill>
                  <a:latin typeface="Calibri"/>
                </a:rPr>
              </a:b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to low- &amp; mid-calorie </a:t>
              </a:r>
              <a:br>
                <a:rPr lang="en-US" b="1" dirty="0">
                  <a:solidFill>
                    <a:srgbClr val="0099CB"/>
                  </a:solidFill>
                  <a:latin typeface="Calibri"/>
                </a:rPr>
              </a:b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choices</a:t>
              </a:r>
            </a:p>
            <a:p>
              <a:pPr algn="ctr">
                <a:lnSpc>
                  <a:spcPct val="90000"/>
                </a:lnSpc>
              </a:pPr>
              <a:endParaRPr lang="en-US" sz="1200" b="1" dirty="0">
                <a:solidFill>
                  <a:srgbClr val="0099CB"/>
                </a:solidFill>
                <a:latin typeface="Calibri"/>
              </a:endParaRPr>
            </a:p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rgbClr val="0099CB"/>
                  </a:solidFill>
                  <a:latin typeface="Calibri"/>
                </a:rPr>
                <a:t>7 of 15 fountain beverages will be reduced calorie</a:t>
              </a:r>
            </a:p>
          </p:txBody>
        </p:sp>
        <p:pic>
          <p:nvPicPr>
            <p:cNvPr id="4100" name="Picture 4" descr="http://www.nrn.com/sites/nrn.com/files/taco-bell-exterior.g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774"/>
            <a:stretch/>
          </p:blipFill>
          <p:spPr bwMode="auto">
            <a:xfrm>
              <a:off x="4326582" y="4840134"/>
              <a:ext cx="2590800" cy="1636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/>
          <p:cNvGrpSpPr/>
          <p:nvPr/>
        </p:nvGrpSpPr>
        <p:grpSpPr>
          <a:xfrm>
            <a:off x="411480" y="1754785"/>
            <a:ext cx="3047828" cy="4579961"/>
            <a:chOff x="-23906" y="2209801"/>
            <a:chExt cx="3047828" cy="4579961"/>
          </a:xfrm>
        </p:grpSpPr>
        <p:grpSp>
          <p:nvGrpSpPr>
            <p:cNvPr id="40" name="Group 39"/>
            <p:cNvGrpSpPr/>
            <p:nvPr/>
          </p:nvGrpSpPr>
          <p:grpSpPr>
            <a:xfrm>
              <a:off x="-23906" y="2209801"/>
              <a:ext cx="3047828" cy="4579961"/>
              <a:chOff x="2895773" y="2201839"/>
              <a:chExt cx="3047828" cy="4579961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3007821" y="2201839"/>
                <a:ext cx="2935780" cy="4579961"/>
                <a:chOff x="3007821" y="2201839"/>
                <a:chExt cx="2935780" cy="4579961"/>
              </a:xfrm>
            </p:grpSpPr>
            <p:sp>
              <p:nvSpPr>
                <p:cNvPr id="44" name="Rectangle 43"/>
                <p:cNvSpPr/>
                <p:nvPr/>
              </p:nvSpPr>
              <p:spPr>
                <a:xfrm>
                  <a:off x="3007821" y="2201840"/>
                  <a:ext cx="2897410" cy="457996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99CB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4470400"/>
                  <a:endParaRPr lang="en-US" sz="2800" b="1" dirty="0">
                    <a:solidFill>
                      <a:srgbClr val="0099CB"/>
                    </a:solidFill>
                    <a:latin typeface="Calibri"/>
                  </a:endParaRPr>
                </a:p>
              </p:txBody>
            </p:sp>
            <p:sp>
              <p:nvSpPr>
                <p:cNvPr id="45" name="Pentagon 44"/>
                <p:cNvSpPr/>
                <p:nvPr/>
              </p:nvSpPr>
              <p:spPr>
                <a:xfrm rot="5400000">
                  <a:off x="3630049" y="1591334"/>
                  <a:ext cx="1676400" cy="2897409"/>
                </a:xfrm>
                <a:prstGeom prst="homePlate">
                  <a:avLst>
                    <a:gd name="adj" fmla="val 52128"/>
                  </a:avLst>
                </a:prstGeom>
                <a:solidFill>
                  <a:srgbClr val="0099CB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3007821" y="2201839"/>
                  <a:ext cx="2935780" cy="944810"/>
                </a:xfrm>
                <a:prstGeom prst="rect">
                  <a:avLst/>
                </a:prstGeom>
                <a:noFill/>
              </p:spPr>
              <p:txBody>
                <a:bodyPr wrap="square" tIns="36576" bIns="36576" rtlCol="0">
                  <a:spAutoFit/>
                </a:bodyPr>
                <a:lstStyle/>
                <a:p>
                  <a:pPr algn="ctr">
                    <a:lnSpc>
                      <a:spcPct val="85000"/>
                    </a:lnSpc>
                  </a:pPr>
                  <a:r>
                    <a:rPr lang="en-US" sz="6600" b="1" dirty="0">
                      <a:solidFill>
                        <a:prstClr val="white"/>
                      </a:solidFill>
                      <a:latin typeface="Calibri"/>
                    </a:rPr>
                    <a:t>9,000</a:t>
                  </a:r>
                </a:p>
              </p:txBody>
            </p:sp>
          </p:grpSp>
          <p:sp>
            <p:nvSpPr>
              <p:cNvPr id="42" name="TextBox 41"/>
              <p:cNvSpPr txBox="1"/>
              <p:nvPr/>
            </p:nvSpPr>
            <p:spPr>
              <a:xfrm>
                <a:off x="2895773" y="3954438"/>
                <a:ext cx="3047827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b="1" dirty="0">
                    <a:solidFill>
                      <a:srgbClr val="0099CB"/>
                    </a:solidFill>
                    <a:latin typeface="Calibri"/>
                  </a:rPr>
                  <a:t>Dollar General stores</a:t>
                </a:r>
                <a:br>
                  <a:rPr lang="en-US" b="1" dirty="0">
                    <a:solidFill>
                      <a:srgbClr val="0099CB"/>
                    </a:solidFill>
                    <a:latin typeface="Calibri"/>
                  </a:rPr>
                </a:br>
                <a:r>
                  <a:rPr lang="en-US" b="1" dirty="0" smtClean="0">
                    <a:solidFill>
                      <a:srgbClr val="0099CB"/>
                    </a:solidFill>
                    <a:latin typeface="Calibri"/>
                  </a:rPr>
                  <a:t>promoted </a:t>
                </a:r>
                <a:r>
                  <a:rPr lang="en-US" b="1" dirty="0">
                    <a:solidFill>
                      <a:srgbClr val="0099CB"/>
                    </a:solidFill>
                    <a:latin typeface="Calibri"/>
                  </a:rPr>
                  <a:t>8 oz cans</a:t>
                </a:r>
                <a:br>
                  <a:rPr lang="en-US" b="1" dirty="0">
                    <a:solidFill>
                      <a:srgbClr val="0099CB"/>
                    </a:solidFill>
                    <a:latin typeface="Calibri"/>
                  </a:rPr>
                </a:br>
                <a:r>
                  <a:rPr lang="en-US" b="1" dirty="0">
                    <a:solidFill>
                      <a:srgbClr val="0099CB"/>
                    </a:solidFill>
                    <a:latin typeface="Calibri"/>
                  </a:rPr>
                  <a:t>of Pepsi &amp; Mtn Dew </a:t>
                </a:r>
                <a:br>
                  <a:rPr lang="en-US" b="1" dirty="0">
                    <a:solidFill>
                      <a:srgbClr val="0099CB"/>
                    </a:solidFill>
                    <a:latin typeface="Calibri"/>
                  </a:rPr>
                </a:br>
                <a:r>
                  <a:rPr lang="en-US" b="1" dirty="0">
                    <a:solidFill>
                      <a:srgbClr val="0099CB"/>
                    </a:solidFill>
                    <a:latin typeface="Calibri"/>
                  </a:rPr>
                  <a:t>with Frito-Lay snacks</a:t>
                </a:r>
              </a:p>
            </p:txBody>
          </p:sp>
        </p:grpSp>
        <p:pic>
          <p:nvPicPr>
            <p:cNvPr id="4102" name="Picture 6" descr="http://www.newslincolncounty.com/wp-content/uploads/2016/12/dollar-general-courtesy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170" y="5116317"/>
              <a:ext cx="2590800" cy="154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4784" y="6422845"/>
            <a:ext cx="1396470" cy="36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9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Straight Connector 122"/>
          <p:cNvCxnSpPr/>
          <p:nvPr/>
        </p:nvCxnSpPr>
        <p:spPr>
          <a:xfrm>
            <a:off x="1373872" y="2895600"/>
            <a:ext cx="10668000" cy="0"/>
          </a:xfrm>
          <a:prstGeom prst="line">
            <a:avLst/>
          </a:prstGeom>
          <a:ln w="19050">
            <a:solidFill>
              <a:srgbClr val="0099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1794" y="609600"/>
            <a:ext cx="12020078" cy="0"/>
          </a:xfrm>
          <a:prstGeom prst="line">
            <a:avLst/>
          </a:prstGeom>
          <a:ln w="19050">
            <a:solidFill>
              <a:srgbClr val="0099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334438" y="0"/>
            <a:ext cx="183367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11" descr="http://www.pepsicobeveragefacts.com/content/image/products/Propel_WatMelon_20.png?r=201709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5" y="853792"/>
            <a:ext cx="802616" cy="187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187" y="1002396"/>
            <a:ext cx="741537" cy="1730255"/>
          </a:xfrm>
          <a:prstGeom prst="rect">
            <a:avLst/>
          </a:prstGeom>
        </p:spPr>
      </p:pic>
      <p:pic>
        <p:nvPicPr>
          <p:cNvPr id="1030" name="Picture 6" descr="http://www.pepsicobeveragefacts.com/content/image/products/Lifewtr_23.7.png?r=2017092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7" r="22826"/>
          <a:stretch/>
        </p:blipFill>
        <p:spPr bwMode="auto">
          <a:xfrm>
            <a:off x="5491805" y="701725"/>
            <a:ext cx="469447" cy="202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498" y="1002396"/>
            <a:ext cx="732104" cy="170824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887" y="1002395"/>
            <a:ext cx="732104" cy="170824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17" y="997285"/>
            <a:ext cx="732104" cy="1708244"/>
          </a:xfrm>
          <a:prstGeom prst="rect">
            <a:avLst/>
          </a:prstGeom>
        </p:spPr>
      </p:pic>
      <p:pic>
        <p:nvPicPr>
          <p:cNvPr id="1024" name="Picture 10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606" y="1002396"/>
            <a:ext cx="732104" cy="1708244"/>
          </a:xfrm>
          <a:prstGeom prst="rect">
            <a:avLst/>
          </a:prstGeom>
        </p:spPr>
      </p:pic>
      <p:pic>
        <p:nvPicPr>
          <p:cNvPr id="1025" name="Picture 10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427" y="1008100"/>
            <a:ext cx="736483" cy="1718462"/>
          </a:xfrm>
          <a:prstGeom prst="rect">
            <a:avLst/>
          </a:prstGeom>
        </p:spPr>
      </p:pic>
      <p:pic>
        <p:nvPicPr>
          <p:cNvPr id="1039" name="Picture 12" descr="http://www.pepsicobeveragefacts.com/content/image/products/MtDew_Diet_20oz.png?r=2017092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916" y="1002396"/>
            <a:ext cx="732104" cy="170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4" descr="http://www.pepsicobeveragefacts.com/content/image/products/LIT_Diet_GTCitrus_20oz.png?r=201709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003" y="992176"/>
            <a:ext cx="736484" cy="171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51"/>
          <a:stretch/>
        </p:blipFill>
        <p:spPr>
          <a:xfrm>
            <a:off x="3975449" y="1333790"/>
            <a:ext cx="802296" cy="137684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-125479" y="1605511"/>
            <a:ext cx="1598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bri"/>
              </a:rPr>
              <a:t>0 Calorie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257302" y="40945"/>
            <a:ext cx="9106538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600" b="1" dirty="0" smtClean="0">
                <a:solidFill>
                  <a:prstClr val="black"/>
                </a:solidFill>
                <a:latin typeface="Calibri"/>
              </a:rPr>
              <a:t>More Choices ∙ Smaller Portions ∙ Less Sugar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117" y="3108168"/>
            <a:ext cx="616281" cy="143799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98" y="2971801"/>
            <a:ext cx="674725" cy="1574359"/>
          </a:xfrm>
          <a:prstGeom prst="rect">
            <a:avLst/>
          </a:prstGeom>
        </p:spPr>
      </p:pic>
      <p:pic>
        <p:nvPicPr>
          <p:cNvPr id="1029" name="Picture 10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425" y="3178013"/>
            <a:ext cx="586348" cy="1368147"/>
          </a:xfrm>
          <a:prstGeom prst="rect">
            <a:avLst/>
          </a:prstGeom>
        </p:spPr>
      </p:pic>
      <p:pic>
        <p:nvPicPr>
          <p:cNvPr id="83" name="Picture 13" descr="http://www.pepsicobeveragefacts.com/content/image/products/Star_ColdBr_BlkUnsweet_11.png?r=2017092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916" y="3139996"/>
            <a:ext cx="602642" cy="140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www.pepsicobeveragefacts.com/content/image/products/KV_SP_LemCay_15.2.png?r=2017092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940" y="2971801"/>
            <a:ext cx="688805" cy="160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97" y="4968436"/>
            <a:ext cx="733856" cy="1716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7" descr="http://www.pepsicobeveragefacts.com/content/image/products/Refresher_StrawLemonadeCW_12oz.png?r=2017092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198" y="5107793"/>
            <a:ext cx="675943" cy="15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504" y="5107794"/>
            <a:ext cx="675943" cy="1577199"/>
          </a:xfrm>
          <a:prstGeom prst="rect">
            <a:avLst/>
          </a:prstGeom>
        </p:spPr>
      </p:pic>
      <p:pic>
        <p:nvPicPr>
          <p:cNvPr id="1047" name="Picture 21" descr="http://www.pepsicobeveragefacts.com/content/image/products/Star_Iced_LowCal_11.png?r=2017092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875" y="5144654"/>
            <a:ext cx="660145" cy="154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3" descr="http://www.pepsicobeveragefacts.com/content/image/products/Pureleaf_NTS_Pch_18.5.png?r=20170922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780" y="4965900"/>
            <a:ext cx="736755" cy="171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://www.pepsicobeveragefacts.com/content/image/products/PureLeaf_TH_ValenciaOr_14.png?r=2017092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303" y="5090485"/>
            <a:ext cx="683360" cy="159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://www.pepsicobeveragefacts.com/content/image/products/G_LemonLime_12oz.png?r=2017092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337" y="5066018"/>
            <a:ext cx="673031" cy="161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http://www.pepsicobeveragefacts.com/content/image/products/LIT_GTCitrus_20oz.png?r=2017092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359" y="4994237"/>
            <a:ext cx="724609" cy="169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/>
          <p:cNvSpPr txBox="1"/>
          <p:nvPr/>
        </p:nvSpPr>
        <p:spPr>
          <a:xfrm>
            <a:off x="12476" y="3505094"/>
            <a:ext cx="1343884" cy="68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5 - 40 Calories Per 12 Fl Oz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1794" y="5612116"/>
            <a:ext cx="1349806" cy="68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45 - 100 Calories Per 12 Fl Oz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773769" y="3449045"/>
            <a:ext cx="2044468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Smaller Sizes</a:t>
            </a:r>
            <a:br>
              <a:rPr lang="en-US" b="1" dirty="0">
                <a:solidFill>
                  <a:prstClr val="black"/>
                </a:solidFill>
                <a:latin typeface="Calibri"/>
              </a:rPr>
            </a:br>
            <a:r>
              <a:rPr lang="en-US" b="1" dirty="0">
                <a:solidFill>
                  <a:prstClr val="black"/>
                </a:solidFill>
                <a:latin typeface="Calibri"/>
              </a:rPr>
              <a:t>  0 –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110 </a:t>
            </a:r>
            <a:br>
              <a:rPr lang="en-US" b="1" dirty="0" smtClean="0">
                <a:solidFill>
                  <a:prstClr val="black"/>
                </a:solidFill>
                <a:latin typeface="Calibri"/>
              </a:rPr>
            </a:br>
            <a:r>
              <a:rPr lang="en-US" b="1" dirty="0" smtClean="0">
                <a:solidFill>
                  <a:prstClr val="black"/>
                </a:solidFill>
                <a:latin typeface="Calibri"/>
              </a:rPr>
              <a:t>Calories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P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er </a:t>
            </a:r>
            <a:br>
              <a:rPr lang="en-US" b="1" dirty="0" smtClean="0">
                <a:solidFill>
                  <a:prstClr val="black"/>
                </a:solidFill>
                <a:latin typeface="Calibri"/>
              </a:rPr>
            </a:br>
            <a:r>
              <a:rPr lang="en-US" b="1" dirty="0" smtClean="0">
                <a:solidFill>
                  <a:prstClr val="black"/>
                </a:solidFill>
                <a:latin typeface="Calibri"/>
              </a:rPr>
              <a:t>7.5 oz Mini Can</a:t>
            </a:r>
            <a:endParaRPr lang="en-US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62" name="Picture 38" descr="http://www.pepsicobeveragefacts.com/content/image/products/MtDew_Diet_7.5.png?r=20170922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7"/>
          <a:stretch/>
        </p:blipFill>
        <p:spPr bwMode="auto">
          <a:xfrm>
            <a:off x="8459087" y="3819257"/>
            <a:ext cx="444789" cy="74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://www.pepsicobeveragefacts.com/content/image/products/MistTW_Diet_7.5.png?r=20170922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2"/>
          <a:stretch/>
        </p:blipFill>
        <p:spPr bwMode="auto">
          <a:xfrm>
            <a:off x="9559134" y="3819258"/>
            <a:ext cx="443327" cy="74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5"/>
          <a:stretch/>
        </p:blipFill>
        <p:spPr>
          <a:xfrm>
            <a:off x="8991896" y="3815837"/>
            <a:ext cx="472401" cy="74353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5"/>
          <a:stretch/>
        </p:blipFill>
        <p:spPr>
          <a:xfrm>
            <a:off x="7898761" y="3826722"/>
            <a:ext cx="467447" cy="732652"/>
          </a:xfrm>
          <a:prstGeom prst="rect">
            <a:avLst/>
          </a:prstGeom>
        </p:spPr>
      </p:pic>
      <p:cxnSp>
        <p:nvCxnSpPr>
          <p:cNvPr id="124" name="Straight Connector 123"/>
          <p:cNvCxnSpPr/>
          <p:nvPr/>
        </p:nvCxnSpPr>
        <p:spPr>
          <a:xfrm>
            <a:off x="1373872" y="4724400"/>
            <a:ext cx="10668000" cy="0"/>
          </a:xfrm>
          <a:prstGeom prst="line">
            <a:avLst/>
          </a:prstGeom>
          <a:ln w="19050">
            <a:solidFill>
              <a:srgbClr val="0099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20599" y="2895600"/>
            <a:ext cx="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52" y="160868"/>
            <a:ext cx="1820772" cy="3307282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4"/>
          <a:stretch/>
        </p:blipFill>
        <p:spPr>
          <a:xfrm>
            <a:off x="8204648" y="3085947"/>
            <a:ext cx="472400" cy="740116"/>
          </a:xfrm>
          <a:prstGeom prst="rect">
            <a:avLst/>
          </a:prstGeom>
        </p:spPr>
      </p:pic>
      <p:pic>
        <p:nvPicPr>
          <p:cNvPr id="1058" name="Picture 34" descr="http://www.pepsicobeveragefacts.com/content/image/products/Pepsi_Zero_7.5oz.png?r=20170922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3"/>
          <a:stretch/>
        </p:blipFill>
        <p:spPr bwMode="auto">
          <a:xfrm>
            <a:off x="8770318" y="3068238"/>
            <a:ext cx="444673" cy="74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://www.pepsicobeveragefacts.com/content/image/products/DietPepsi_NoAPM_7.5oz.png?r=20170922"/>
          <p:cNvPicPr>
            <a:picLocks noChangeAspect="1" noChangeArrowheads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8"/>
          <a:stretch/>
        </p:blipFill>
        <p:spPr bwMode="auto">
          <a:xfrm>
            <a:off x="9320975" y="3080872"/>
            <a:ext cx="393237" cy="74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/>
          <a:stretch/>
        </p:blipFill>
        <p:spPr>
          <a:xfrm>
            <a:off x="10334437" y="3616657"/>
            <a:ext cx="1833678" cy="3007321"/>
          </a:xfrm>
          <a:prstGeom prst="rect">
            <a:avLst/>
          </a:prstGeom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422" y="5227455"/>
            <a:ext cx="619892" cy="145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531" y="4968436"/>
            <a:ext cx="735668" cy="171655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064" y="5031376"/>
            <a:ext cx="708693" cy="165361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374" y="5225212"/>
            <a:ext cx="623099" cy="145389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254" y="5247615"/>
            <a:ext cx="624183" cy="1456428"/>
          </a:xfrm>
          <a:prstGeom prst="rect">
            <a:avLst/>
          </a:prstGeom>
        </p:spPr>
      </p:pic>
      <p:pic>
        <p:nvPicPr>
          <p:cNvPr id="65" name="Picture 19" descr="http://www.pepsicobeveragefacts.com/content/image/products/Brisk_TeaWatermelLemonade_1L.png?r=20170922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417" y="4853793"/>
            <a:ext cx="784800" cy="183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7643" y="128210"/>
            <a:ext cx="1287022" cy="33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1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133" y="1339895"/>
            <a:ext cx="7832642" cy="39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3352950" y="5525411"/>
            <a:ext cx="4431323" cy="11591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8704" y="484583"/>
            <a:ext cx="116902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Iconic American company </a:t>
            </a:r>
            <a:r>
              <a:rPr lang="en-US" sz="3200" dirty="0" smtClean="0"/>
              <a:t>tracing back to 1898 when local pharmacy owner, Caleb </a:t>
            </a:r>
            <a:r>
              <a:rPr lang="en-US" sz="3200" dirty="0" err="1" smtClean="0"/>
              <a:t>Bradham</a:t>
            </a:r>
            <a:r>
              <a:rPr lang="en-US" sz="3200" dirty="0" smtClean="0"/>
              <a:t>, invented Pepsi in New Bern, NC</a:t>
            </a:r>
          </a:p>
          <a:p>
            <a:pPr algn="ctr"/>
            <a:endParaRPr lang="en-US" sz="2800" dirty="0" smtClean="0"/>
          </a:p>
        </p:txBody>
      </p:sp>
      <p:pic>
        <p:nvPicPr>
          <p:cNvPr id="30" name="Picture 6" descr="http://www.pepsicobeveragefacts.com/content/image/products/241_Pepsi_20oz.png?r=20161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23" y="1975959"/>
            <a:ext cx="1674795" cy="390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401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4256048" y="5949816"/>
            <a:ext cx="3472046" cy="9081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57250" y="259312"/>
            <a:ext cx="110871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0070C0"/>
                </a:solidFill>
              </a:rPr>
              <a:t>Largest food and beverage company in the United States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0070C0"/>
                </a:solidFill>
              </a:rPr>
              <a:t>Global leader </a:t>
            </a:r>
            <a:r>
              <a:rPr lang="en-US" sz="3200" dirty="0" smtClean="0"/>
              <a:t>in more than 200 countries and territories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0070C0"/>
                </a:solidFill>
              </a:rPr>
              <a:t>Complimentary portfolio of food </a:t>
            </a:r>
            <a:r>
              <a:rPr lang="en-US" sz="3200" b="1" dirty="0">
                <a:solidFill>
                  <a:srgbClr val="0070C0"/>
                </a:solidFill>
              </a:rPr>
              <a:t>and beverage </a:t>
            </a:r>
            <a:r>
              <a:rPr lang="en-US" sz="3200" b="1" dirty="0" smtClean="0">
                <a:solidFill>
                  <a:srgbClr val="0070C0"/>
                </a:solidFill>
              </a:rPr>
              <a:t>products</a:t>
            </a:r>
            <a:r>
              <a:rPr lang="en-US" sz="3200" dirty="0"/>
              <a:t> </a:t>
            </a:r>
            <a:r>
              <a:rPr lang="en-US" sz="3200" dirty="0" smtClean="0"/>
              <a:t>spanning social </a:t>
            </a:r>
            <a:r>
              <a:rPr lang="en-US" sz="3200" dirty="0"/>
              <a:t>snacking </a:t>
            </a:r>
            <a:r>
              <a:rPr lang="en-US" sz="3200" dirty="0" smtClean="0"/>
              <a:t>&amp; </a:t>
            </a:r>
            <a:r>
              <a:rPr lang="en-US" sz="3200" dirty="0"/>
              <a:t>refreshment to everyday </a:t>
            </a:r>
            <a:r>
              <a:rPr lang="en-US" sz="3200" dirty="0" smtClean="0"/>
              <a:t>nutrition</a:t>
            </a:r>
            <a:endParaRPr lang="en-US" sz="3200" b="1" dirty="0">
              <a:solidFill>
                <a:srgbClr val="FFC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0435" y="3073573"/>
            <a:ext cx="11939165" cy="2829458"/>
            <a:chOff x="5185" y="2680515"/>
            <a:chExt cx="12101602" cy="2867954"/>
          </a:xfrm>
        </p:grpSpPr>
        <p:pic>
          <p:nvPicPr>
            <p:cNvPr id="29" name="Picture 8" descr="http://www.pepsicobeveragefacts.com/content/image/products/MtDew_20oz.png?r=201610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0132" y="3214003"/>
              <a:ext cx="945014" cy="2205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6" descr="http://www.fritolay.com/images/default-source/blue-bag-image/fritos-original.png?sfvrsn=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2083" y="3493706"/>
              <a:ext cx="1342172" cy="1940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http://www.quakeroats.com/images/default-source/products/sqo_canisteree2e55418cb46e438643ff2300547e5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2908" y="2939831"/>
              <a:ext cx="1271804" cy="2526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2" descr="http://www.pepsicobeveragefacts.com/content/image/products/TPP_OJNoPulp_59.png?r=2016110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6563" y="2680515"/>
              <a:ext cx="1180335" cy="2754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" descr="http://www.fritolay.com/images/default-source/blue-bag-image/smartfood-white-cheddar-cheese.png?sfvrsn=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88012" y="3531904"/>
              <a:ext cx="1311175" cy="18960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9" descr="http://www.pepsicobeveragefacts.com/content/image/products/Trop_Farm_TropGr_46.png?r=2016110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2280" y="2985189"/>
              <a:ext cx="1064507" cy="2483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58" descr="http://www.pepsicobeveragefacts.com/content/image/products/Pureleaf_Unsweet_18.5.png?r=2016101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1381" y="3324726"/>
              <a:ext cx="918037" cy="2142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8" descr="http://www.pepsicobeveragefacts.com/content/image/products/Star_Iced_UnsweetBlack_11.png?r=2016101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1613" y="3808288"/>
              <a:ext cx="690319" cy="1610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://www.fritolay.com/images/default-source/blue-bag-image/lays-classic.png?sfvrsn=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6979" y="3496279"/>
              <a:ext cx="1338263" cy="1935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886" y="2988009"/>
              <a:ext cx="1058932" cy="2470839"/>
            </a:xfrm>
            <a:prstGeom prst="rect">
              <a:avLst/>
            </a:prstGeom>
          </p:spPr>
        </p:pic>
        <p:pic>
          <p:nvPicPr>
            <p:cNvPr id="33" name="Picture 32" descr="http://www.fritolay.com/images/default-source/blue-bag-image/stacys-pita-chips-simply-naked.png?sfvrsn=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961" y="3493706"/>
              <a:ext cx="1386266" cy="1924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5" descr="https://assets.shop.loblaws.ca/products/20583873/b1/en/front/20583873_front_a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1800" y="4176781"/>
              <a:ext cx="1428478" cy="137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33" descr="http://www.pepsicobeveragefacts.com/content/image/products/LIT_Lemon_20oz.png?r=20161109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5" y="3250185"/>
              <a:ext cx="1015158" cy="2274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2" descr="http://www.pepsicobeveragefacts.com/content/image/products/Aquafina_20oz.png?r=2016101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882" y="3324725"/>
              <a:ext cx="981890" cy="21999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6" descr="http://www.pepsicobeveragefacts.com/content/image/products/241_Pepsi_20oz.png?r=20161019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63" y="3203074"/>
              <a:ext cx="956383" cy="2231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7" descr="http://www.pepsicobeveragefacts.com/content/image/products-thumbs/Nkd_MighMan_15.2oz_thumb.png?r=20161109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1714" y="3382653"/>
              <a:ext cx="896004" cy="20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5347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71751" y="1815152"/>
            <a:ext cx="2322694" cy="436597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/>
          <a:stretch/>
        </p:blipFill>
        <p:spPr>
          <a:xfrm>
            <a:off x="7332320" y="1969964"/>
            <a:ext cx="2475013" cy="4059141"/>
          </a:xfrm>
          <a:prstGeom prst="rect">
            <a:avLst/>
          </a:prstGeom>
        </p:spPr>
      </p:pic>
      <p:sp>
        <p:nvSpPr>
          <p:cNvPr id="14" name="Pentagon 13"/>
          <p:cNvSpPr/>
          <p:nvPr/>
        </p:nvSpPr>
        <p:spPr>
          <a:xfrm flipH="1">
            <a:off x="4758182" y="2938534"/>
            <a:ext cx="2149438" cy="1569660"/>
          </a:xfrm>
          <a:prstGeom prst="homePlate">
            <a:avLst>
              <a:gd name="adj" fmla="val 303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>
            <a:off x="5343898" y="2938534"/>
            <a:ext cx="2149438" cy="1569660"/>
          </a:xfrm>
          <a:prstGeom prst="homePlate">
            <a:avLst>
              <a:gd name="adj" fmla="val 303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96288" y="2938534"/>
            <a:ext cx="2109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Taste</a:t>
            </a:r>
          </a:p>
          <a:p>
            <a:pPr algn="ctr"/>
            <a:r>
              <a:rPr lang="en-US" sz="2400" dirty="0" smtClean="0"/>
              <a:t>Refreshment</a:t>
            </a:r>
          </a:p>
          <a:p>
            <a:pPr algn="ctr"/>
            <a:r>
              <a:rPr lang="en-US" sz="2400" dirty="0" smtClean="0"/>
              <a:t>Variety</a:t>
            </a:r>
          </a:p>
          <a:p>
            <a:pPr algn="ctr"/>
            <a:r>
              <a:rPr lang="en-US" sz="2400" dirty="0" smtClean="0"/>
              <a:t>Convenience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59080" y="157474"/>
            <a:ext cx="12192000" cy="56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3600" b="1" dirty="0" smtClean="0">
                <a:solidFill>
                  <a:prstClr val="black"/>
                </a:solidFill>
                <a:latin typeface="Calibri"/>
              </a:rPr>
              <a:t>The Diverging Beverage Consumer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03048" y="1059280"/>
            <a:ext cx="2530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Health Driven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6911331" y="1073500"/>
            <a:ext cx="3368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Health Ambivalent</a:t>
            </a:r>
            <a:endParaRPr lang="en-US" sz="32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1" y="1962150"/>
            <a:ext cx="2322694" cy="4218981"/>
          </a:xfrm>
          <a:prstGeom prst="rect">
            <a:avLst/>
          </a:prstGeom>
        </p:spPr>
      </p:pic>
      <p:sp>
        <p:nvSpPr>
          <p:cNvPr id="2" name="Left-Right Arrow 1"/>
          <p:cNvSpPr/>
          <p:nvPr/>
        </p:nvSpPr>
        <p:spPr>
          <a:xfrm>
            <a:off x="5407360" y="1203226"/>
            <a:ext cx="1288452" cy="455049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4784" y="6422845"/>
            <a:ext cx="1396470" cy="36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83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71751" y="1815152"/>
            <a:ext cx="2322694" cy="436597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/>
          <a:stretch/>
        </p:blipFill>
        <p:spPr>
          <a:xfrm>
            <a:off x="7332320" y="1969964"/>
            <a:ext cx="2475013" cy="4059141"/>
          </a:xfrm>
          <a:prstGeom prst="rect">
            <a:avLst/>
          </a:prstGeom>
        </p:spPr>
      </p:pic>
      <p:sp>
        <p:nvSpPr>
          <p:cNvPr id="15" name="Pentagon 14"/>
          <p:cNvSpPr/>
          <p:nvPr/>
        </p:nvSpPr>
        <p:spPr>
          <a:xfrm>
            <a:off x="-1769" y="2683870"/>
            <a:ext cx="3220334" cy="2078989"/>
          </a:xfrm>
          <a:prstGeom prst="homePlate">
            <a:avLst>
              <a:gd name="adj" fmla="val 303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entagon 13"/>
          <p:cNvSpPr/>
          <p:nvPr/>
        </p:nvSpPr>
        <p:spPr>
          <a:xfrm flipH="1">
            <a:off x="4758182" y="2938534"/>
            <a:ext cx="2149438" cy="1569660"/>
          </a:xfrm>
          <a:prstGeom prst="homePlate">
            <a:avLst>
              <a:gd name="adj" fmla="val 303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>
            <a:off x="5343898" y="2938534"/>
            <a:ext cx="2149438" cy="1569660"/>
          </a:xfrm>
          <a:prstGeom prst="homePlate">
            <a:avLst>
              <a:gd name="adj" fmla="val 303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96288" y="2938534"/>
            <a:ext cx="2109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Taste</a:t>
            </a:r>
          </a:p>
          <a:p>
            <a:pPr algn="ctr"/>
            <a:r>
              <a:rPr lang="en-US" sz="2400" dirty="0" smtClean="0"/>
              <a:t>Refreshment</a:t>
            </a:r>
          </a:p>
          <a:p>
            <a:pPr algn="ctr"/>
            <a:r>
              <a:rPr lang="en-US" sz="2400" dirty="0" smtClean="0"/>
              <a:t>Variety</a:t>
            </a:r>
          </a:p>
          <a:p>
            <a:pPr algn="ctr"/>
            <a:r>
              <a:rPr lang="en-US" sz="2400" dirty="0" smtClean="0"/>
              <a:t>Convenience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929" y="2927876"/>
            <a:ext cx="29332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6688" indent="-166688">
              <a:buFont typeface="Arial" panose="020B0604020202020204" pitchFamily="34" charset="0"/>
              <a:buChar char="•"/>
            </a:pPr>
            <a:r>
              <a:rPr lang="en-US" sz="2400" dirty="0" smtClean="0"/>
              <a:t>Less Sugar</a:t>
            </a:r>
          </a:p>
          <a:p>
            <a:pPr marL="166688" indent="-166688">
              <a:buFont typeface="Arial" panose="020B0604020202020204" pitchFamily="34" charset="0"/>
              <a:buChar char="•"/>
            </a:pPr>
            <a:r>
              <a:rPr lang="en-US" sz="2400" dirty="0" smtClean="0"/>
              <a:t>Fewer Calories</a:t>
            </a:r>
          </a:p>
          <a:p>
            <a:pPr marL="166688" indent="-166688">
              <a:buFont typeface="Arial" panose="020B0604020202020204" pitchFamily="34" charset="0"/>
              <a:buChar char="•"/>
            </a:pPr>
            <a:r>
              <a:rPr lang="en-US" sz="2400" dirty="0" smtClean="0"/>
              <a:t>No </a:t>
            </a:r>
            <a:r>
              <a:rPr lang="en-US" sz="2400" dirty="0" err="1" smtClean="0"/>
              <a:t>Artificials</a:t>
            </a:r>
            <a:endParaRPr lang="en-US" sz="2400" dirty="0" smtClean="0"/>
          </a:p>
          <a:p>
            <a:pPr marL="166688" indent="-166688">
              <a:buFont typeface="Arial" panose="020B0604020202020204" pitchFamily="34" charset="0"/>
              <a:buChar char="•"/>
            </a:pPr>
            <a:r>
              <a:rPr lang="en-US" sz="2400" dirty="0" smtClean="0"/>
              <a:t>More Information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59080" y="157474"/>
            <a:ext cx="12192000" cy="56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3600" b="1" dirty="0" smtClean="0">
                <a:solidFill>
                  <a:prstClr val="black"/>
                </a:solidFill>
                <a:latin typeface="Calibri"/>
              </a:rPr>
              <a:t>The Diverging Beverage Consumer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03048" y="1059280"/>
            <a:ext cx="2530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Health Driven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6911331" y="1073500"/>
            <a:ext cx="3368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Health Ambivalent</a:t>
            </a:r>
            <a:endParaRPr lang="en-US" sz="32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1" y="1962150"/>
            <a:ext cx="2322694" cy="4218981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 flipH="1">
            <a:off x="9670236" y="2683870"/>
            <a:ext cx="2521764" cy="2078989"/>
          </a:xfrm>
          <a:prstGeom prst="homePlate">
            <a:avLst>
              <a:gd name="adj" fmla="val 303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126638" y="3042176"/>
            <a:ext cx="2305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 sz="2400" dirty="0" smtClean="0"/>
              <a:t>More Flavor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 sz="2400" dirty="0" smtClean="0"/>
              <a:t>More Energy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 sz="2400" dirty="0" smtClean="0"/>
              <a:t>More Novelty</a:t>
            </a:r>
            <a:endParaRPr lang="en-US" sz="2400" dirty="0"/>
          </a:p>
        </p:txBody>
      </p:sp>
      <p:sp>
        <p:nvSpPr>
          <p:cNvPr id="2" name="Left-Right Arrow 1"/>
          <p:cNvSpPr/>
          <p:nvPr/>
        </p:nvSpPr>
        <p:spPr>
          <a:xfrm>
            <a:off x="5407360" y="1203226"/>
            <a:ext cx="1288452" cy="455049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4784" y="6422845"/>
            <a:ext cx="1396470" cy="36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45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072743" y="5349593"/>
            <a:ext cx="7075714" cy="47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71" b="61615"/>
          <a:stretch/>
        </p:blipFill>
        <p:spPr>
          <a:xfrm>
            <a:off x="69864" y="519002"/>
            <a:ext cx="5660571" cy="19354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35" r="3890" b="9356"/>
          <a:stretch/>
        </p:blipFill>
        <p:spPr>
          <a:xfrm>
            <a:off x="5643351" y="592919"/>
            <a:ext cx="6544086" cy="598714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-5604" y="2998270"/>
            <a:ext cx="5736049" cy="3258518"/>
            <a:chOff x="-5604" y="2569033"/>
            <a:chExt cx="5736049" cy="325851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226" r="53571"/>
            <a:stretch/>
          </p:blipFill>
          <p:spPr>
            <a:xfrm>
              <a:off x="-5604" y="2569033"/>
              <a:ext cx="5736049" cy="32585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4963885" y="5181600"/>
              <a:ext cx="766550" cy="6459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4784" y="6422845"/>
            <a:ext cx="1396470" cy="36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463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3311552" y="3308505"/>
            <a:ext cx="8698400" cy="2880735"/>
          </a:xfrm>
          <a:prstGeom prst="rect">
            <a:avLst/>
          </a:prstGeom>
          <a:solidFill>
            <a:srgbClr val="1C7178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7039" y="615335"/>
            <a:ext cx="3162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prstClr val="black"/>
                </a:solidFill>
                <a:latin typeface="Calibri"/>
              </a:rPr>
              <a:t>Balance 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Calories Initiative</a:t>
            </a:r>
            <a:br>
              <a:rPr lang="en-US" sz="2000" b="1" i="1" dirty="0">
                <a:solidFill>
                  <a:prstClr val="black"/>
                </a:solidFill>
                <a:latin typeface="Calibri"/>
              </a:rPr>
            </a:b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Announced September 2014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71" y="487957"/>
            <a:ext cx="2490605" cy="34696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4784" y="6422845"/>
            <a:ext cx="1396470" cy="365275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456619" y="3986043"/>
            <a:ext cx="7239000" cy="404884"/>
            <a:chOff x="304800" y="2643116"/>
            <a:chExt cx="7239000" cy="404884"/>
          </a:xfrm>
        </p:grpSpPr>
        <p:sp>
          <p:nvSpPr>
            <p:cNvPr id="6" name="Rectangle 5"/>
            <p:cNvSpPr/>
            <p:nvPr/>
          </p:nvSpPr>
          <p:spPr>
            <a:xfrm>
              <a:off x="5257800" y="2643116"/>
              <a:ext cx="2286000" cy="381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362200" y="2643116"/>
              <a:ext cx="2133600" cy="40488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04800" y="2667000"/>
              <a:ext cx="1905000" cy="381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9297" y="3282721"/>
            <a:ext cx="8698400" cy="2880735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</a:rPr>
              <a:t>“</a:t>
            </a:r>
            <a:r>
              <a:rPr lang="en-US" sz="3600" dirty="0">
                <a:solidFill>
                  <a:schemeClr val="bg1"/>
                </a:solidFill>
              </a:rPr>
              <a:t>America’s beverage companies will use their marketing, innovation and distribution strengths to increase interest in and expand access to water, no- and lower-calorie beverages and </a:t>
            </a:r>
            <a:r>
              <a:rPr lang="en-US" sz="3600" dirty="0" smtClean="0">
                <a:solidFill>
                  <a:schemeClr val="bg1"/>
                </a:solidFill>
              </a:rPr>
              <a:t>smaller-portion </a:t>
            </a:r>
            <a:r>
              <a:rPr lang="en-US" sz="3600" dirty="0">
                <a:solidFill>
                  <a:schemeClr val="bg1"/>
                </a:solidFill>
              </a:rPr>
              <a:t>sizes.”</a:t>
            </a:r>
          </a:p>
        </p:txBody>
      </p:sp>
    </p:spTree>
    <p:extLst>
      <p:ext uri="{BB962C8B-B14F-4D97-AF65-F5344CB8AC3E}">
        <p14:creationId xmlns:p14="http://schemas.microsoft.com/office/powerpoint/2010/main" val="400573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http://www.pepsicobeveragefacts.com/content/image/products/Brisk_Lemon_20oz.png?r=201709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2748" y="3749115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http://www.pepsicobeveragefacts.com/content/image/products/LIT_GTCitrus_20oz.png?r=201709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625" y="3749115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2" descr="http://www.pepsicobeveragefacts.com/content/image/products/LIT_Mango_20.png?r=201709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867" y="3749115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2" descr="http://www.pepsicobeveragefacts.com/content/image/products/Brisk_Lemonade_20.png?r=201709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333" y="3751273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0" descr="http://www.pepsicobeveragefacts.com/content/image/products/LIT_Pch_20.png?r=201709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131" y="3768333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4" descr="http://www.pepsicobeveragefacts.com/content/image/products/Brisk_Juice_Lemonade_20oz.png?r=201709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934" y="3751273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9177" y="1478685"/>
            <a:ext cx="5471122" cy="1181862"/>
          </a:xfrm>
          <a:prstGeom prst="rect">
            <a:avLst/>
          </a:prstGeom>
          <a:solidFill>
            <a:schemeClr val="bg1"/>
          </a:solidFill>
          <a:ln w="12700">
            <a:solidFill>
              <a:srgbClr val="0099C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01888">
              <a:lnSpc>
                <a:spcPct val="80000"/>
              </a:lnSpc>
            </a:pPr>
            <a:r>
              <a:rPr lang="en-US" sz="2400" b="1" dirty="0">
                <a:solidFill>
                  <a:srgbClr val="0099CB"/>
                </a:solidFill>
                <a:latin typeface="Calibri"/>
              </a:rPr>
              <a:t>New beverages 100 calories or less </a:t>
            </a:r>
            <a:r>
              <a:rPr lang="en-US" sz="2400" b="1" dirty="0" smtClean="0">
                <a:solidFill>
                  <a:srgbClr val="0099CB"/>
                </a:solidFill>
                <a:latin typeface="Calibri"/>
              </a:rPr>
              <a:t>per </a:t>
            </a:r>
            <a:r>
              <a:rPr lang="en-US" sz="2400" b="1" dirty="0">
                <a:solidFill>
                  <a:srgbClr val="0099CB"/>
                </a:solidFill>
                <a:latin typeface="Calibri"/>
              </a:rPr>
              <a:t>12 fl oz since Sept 2014</a:t>
            </a:r>
          </a:p>
        </p:txBody>
      </p:sp>
      <p:sp>
        <p:nvSpPr>
          <p:cNvPr id="2" name="Pentagon 1"/>
          <p:cNvSpPr/>
          <p:nvPr/>
        </p:nvSpPr>
        <p:spPr>
          <a:xfrm>
            <a:off x="336380" y="1494221"/>
            <a:ext cx="2352671" cy="1181862"/>
          </a:xfrm>
          <a:prstGeom prst="homePlate">
            <a:avLst/>
          </a:prstGeom>
          <a:solidFill>
            <a:srgbClr val="0099C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" y="157474"/>
            <a:ext cx="12192000" cy="98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3600" b="1" dirty="0">
                <a:solidFill>
                  <a:prstClr val="black"/>
                </a:solidFill>
                <a:latin typeface="Calibri"/>
              </a:rPr>
              <a:t>Innovation</a:t>
            </a:r>
            <a:r>
              <a:rPr lang="en-US" sz="36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3200" dirty="0">
                <a:solidFill>
                  <a:prstClr val="black"/>
                </a:solidFill>
                <a:latin typeface="Calibri"/>
              </a:rPr>
              <a:t>giving consumers more, great tasting reduced-calorie beverage choices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4078" y="1516443"/>
            <a:ext cx="1607648" cy="1089529"/>
          </a:xfrm>
          <a:prstGeom prst="rect">
            <a:avLst/>
          </a:prstGeom>
          <a:noFill/>
        </p:spPr>
        <p:txBody>
          <a:bodyPr wrap="square" tIns="36576" bIns="36576" rtlCol="0">
            <a:spAutoFit/>
          </a:bodyPr>
          <a:lstStyle/>
          <a:p>
            <a:pPr algn="ctr"/>
            <a:r>
              <a:rPr lang="en-US" sz="6600" b="1" dirty="0" smtClean="0">
                <a:solidFill>
                  <a:prstClr val="white"/>
                </a:solidFill>
                <a:latin typeface="Calibri"/>
              </a:rPr>
              <a:t>120</a:t>
            </a:r>
            <a:endParaRPr lang="en-US" sz="66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09" name="Picture 13" descr="http://www.pepsicobeveragefacts.com/content/image/products/Star_ColdBr_BlkUnsweet_11.png?r=2017092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029" y="3901458"/>
            <a:ext cx="1163490" cy="271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www.pepsicobeveragefacts.com/content/image/products/Dew_Kick_BlOrg_12.png?r=2017102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017" y="3577331"/>
            <a:ext cx="1305352" cy="304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pepsicobeveragefacts.com/content/image/products/Lifewtr_1L.png?r=2017102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28"/>
          <a:stretch/>
        </p:blipFill>
        <p:spPr bwMode="auto">
          <a:xfrm>
            <a:off x="2089853" y="2781967"/>
            <a:ext cx="1374426" cy="380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pepsicobeveragefacts.com/content/image/products/Star_Iced_UnsweetBlack_11.png?r=201710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44" y="4033324"/>
            <a:ext cx="1099136" cy="256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www.pepsicobeveragefacts.com/content/image/products/Pureleaf_UnsweetLemon_18.5.png?r=201710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10" y="3477984"/>
            <a:ext cx="1345517" cy="31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6355080" y="1478685"/>
            <a:ext cx="5471122" cy="1181862"/>
          </a:xfrm>
          <a:prstGeom prst="rect">
            <a:avLst/>
          </a:prstGeom>
          <a:solidFill>
            <a:schemeClr val="bg1"/>
          </a:solidFill>
          <a:ln w="12700">
            <a:solidFill>
              <a:srgbClr val="0099C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538">
              <a:lnSpc>
                <a:spcPct val="80000"/>
              </a:lnSpc>
            </a:pPr>
            <a:r>
              <a:rPr lang="en-US" sz="2400" b="1" dirty="0" smtClean="0">
                <a:solidFill>
                  <a:srgbClr val="0099CB"/>
                </a:solidFill>
                <a:latin typeface="Calibri"/>
              </a:rPr>
              <a:t>Less sugar </a:t>
            </a:r>
            <a:br>
              <a:rPr lang="en-US" sz="2400" b="1" dirty="0" smtClean="0">
                <a:solidFill>
                  <a:srgbClr val="0099CB"/>
                </a:solidFill>
                <a:latin typeface="Calibri"/>
              </a:rPr>
            </a:br>
            <a:r>
              <a:rPr lang="en-US" sz="2400" b="1" dirty="0" smtClean="0">
                <a:solidFill>
                  <a:srgbClr val="0099CB"/>
                </a:solidFill>
                <a:latin typeface="Calibri"/>
              </a:rPr>
              <a:t>after </a:t>
            </a:r>
          </a:p>
          <a:p>
            <a:pPr marL="109538">
              <a:lnSpc>
                <a:spcPct val="80000"/>
              </a:lnSpc>
            </a:pPr>
            <a:r>
              <a:rPr lang="en-US" sz="2400" b="1" dirty="0" smtClean="0">
                <a:solidFill>
                  <a:srgbClr val="0099CB"/>
                </a:solidFill>
                <a:latin typeface="Calibri"/>
              </a:rPr>
              <a:t>reformulations</a:t>
            </a:r>
            <a:endParaRPr lang="en-US" sz="2400" b="1" dirty="0">
              <a:solidFill>
                <a:srgbClr val="0099CB"/>
              </a:solidFill>
              <a:latin typeface="Calibri"/>
            </a:endParaRPr>
          </a:p>
        </p:txBody>
      </p:sp>
      <p:sp>
        <p:nvSpPr>
          <p:cNvPr id="27" name="Pentagon 26"/>
          <p:cNvSpPr/>
          <p:nvPr/>
        </p:nvSpPr>
        <p:spPr>
          <a:xfrm flipH="1">
            <a:off x="8622605" y="1475499"/>
            <a:ext cx="3203596" cy="1181862"/>
          </a:xfrm>
          <a:prstGeom prst="homePlate">
            <a:avLst/>
          </a:prstGeom>
          <a:solidFill>
            <a:srgbClr val="0099C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34574" y="1657997"/>
            <a:ext cx="3397391" cy="944810"/>
          </a:xfrm>
          <a:prstGeom prst="rect">
            <a:avLst/>
          </a:prstGeom>
          <a:noFill/>
        </p:spPr>
        <p:txBody>
          <a:bodyPr wrap="square" tIns="36576" bIns="36576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6600" b="1" dirty="0" smtClean="0">
                <a:solidFill>
                  <a:prstClr val="white"/>
                </a:solidFill>
              </a:rPr>
              <a:t>20-45</a:t>
            </a:r>
            <a:r>
              <a:rPr lang="en-US" sz="6600" b="1" dirty="0">
                <a:solidFill>
                  <a:prstClr val="white"/>
                </a:solidFill>
              </a:rPr>
              <a:t>%</a:t>
            </a:r>
          </a:p>
        </p:txBody>
      </p:sp>
      <p:pic>
        <p:nvPicPr>
          <p:cNvPr id="31" name="Picture 2" descr="http://www.pepsicobeveragefacts.com/content/image/products/Brisk_FtPunch_20oz.png?r=2017092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269" y="4082237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http://www.pepsicobeveragefacts.com/content/image/products/Brisk_Rasp_20.png?r=2017092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991" y="4082237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http://www.pepsicobeveragefacts.com/content/image/products/Brisk_StrawMelon_20oz.png?r=2017092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993" y="4082237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6" descr="http://www.pepsicobeveragefacts.com/content/image/products/LIT_Lemon_20oz.png?r=2017092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112" y="4082237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 descr="http://www.pepsicobeveragefacts.com/content/image/products/LIT_TeaLemonade_20.png?r=2017092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3630" y="4082237"/>
            <a:ext cx="1082038" cy="252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40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1506796"/>
            <a:ext cx="3035709" cy="512260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1" t="14408" r="12681" b="11613"/>
          <a:stretch/>
        </p:blipFill>
        <p:spPr>
          <a:xfrm>
            <a:off x="740376" y="1880883"/>
            <a:ext cx="2981618" cy="45789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t="5125" r="5433" b="11219"/>
          <a:stretch/>
        </p:blipFill>
        <p:spPr>
          <a:xfrm>
            <a:off x="8378601" y="1959539"/>
            <a:ext cx="2833687" cy="44186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9600" y="198120"/>
            <a:ext cx="10911840" cy="98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3600" b="1" dirty="0">
                <a:solidFill>
                  <a:prstClr val="black"/>
                </a:solidFill>
                <a:latin typeface="Calibri"/>
              </a:rPr>
              <a:t>Marketing</a:t>
            </a:r>
            <a:r>
              <a:rPr lang="en-US" sz="36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3200" dirty="0">
                <a:solidFill>
                  <a:prstClr val="black"/>
                </a:solidFill>
                <a:latin typeface="Calibri"/>
              </a:rPr>
              <a:t>fueling demand for reduced calorie beverages - without talking about calories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14886" y="1286729"/>
            <a:ext cx="1569493" cy="400110"/>
          </a:xfrm>
          <a:prstGeom prst="rect">
            <a:avLst/>
          </a:prstGeom>
          <a:solidFill>
            <a:srgbClr val="0099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TASTE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81308" y="1239074"/>
            <a:ext cx="1569493" cy="400110"/>
          </a:xfrm>
          <a:prstGeom prst="rect">
            <a:avLst/>
          </a:prstGeom>
          <a:solidFill>
            <a:srgbClr val="0099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HYDRATION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10697" y="1240302"/>
            <a:ext cx="1569493" cy="400110"/>
          </a:xfrm>
          <a:prstGeom prst="rect">
            <a:avLst/>
          </a:prstGeom>
          <a:solidFill>
            <a:srgbClr val="0099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FLAVOR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29"/>
          <a:stretch/>
        </p:blipFill>
        <p:spPr>
          <a:xfrm>
            <a:off x="104784" y="6422845"/>
            <a:ext cx="1396470" cy="36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GSM 2016 final">
  <a:themeElements>
    <a:clrScheme name="Custom 62">
      <a:dk1>
        <a:sysClr val="windowText" lastClr="000000"/>
      </a:dk1>
      <a:lt1>
        <a:sysClr val="window" lastClr="FFFFFF"/>
      </a:lt1>
      <a:dk2>
        <a:srgbClr val="1F221F"/>
      </a:dk2>
      <a:lt2>
        <a:srgbClr val="FFFFFF"/>
      </a:lt2>
      <a:accent1>
        <a:srgbClr val="DD2423"/>
      </a:accent1>
      <a:accent2>
        <a:srgbClr val="DD2423"/>
      </a:accent2>
      <a:accent3>
        <a:srgbClr val="A82821"/>
      </a:accent3>
      <a:accent4>
        <a:srgbClr val="F2F2F2"/>
      </a:accent4>
      <a:accent5>
        <a:srgbClr val="BFBFBF"/>
      </a:accent5>
      <a:accent6>
        <a:srgbClr val="808080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2328"/>
        </a:solidFill>
        <a:ln>
          <a:noFill/>
        </a:ln>
      </a:spPr>
      <a:bodyPr lIns="91438" tIns="45719" rIns="91438" bIns="45719" rtlCol="0" anchor="ctr"/>
      <a:lstStyle>
        <a:defPPr algn="ctr">
          <a:defRPr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>
        <a:defPPr algn="ctr">
          <a:defRPr sz="1100" smtClean="0">
            <a:solidFill>
              <a:schemeClr val="accent3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2015 BOD Template_v1.potx" id="{E8255498-27AF-44BB-96BF-383AE4F6E42C}" vid="{60B11F13-39F4-40D9-A57B-847D99B30513}"/>
    </a:ext>
  </a:extLst>
</a:theme>
</file>

<file path=ppt/theme/theme3.xml><?xml version="1.0" encoding="utf-8"?>
<a:theme xmlns:a="http://schemas.openxmlformats.org/drawingml/2006/main" name="2_BUPM Master">
  <a:themeElements>
    <a:clrScheme name="2013 SPM colors">
      <a:dk1>
        <a:srgbClr val="333E48"/>
      </a:dk1>
      <a:lt1>
        <a:srgbClr val="FFFFFF"/>
      </a:lt1>
      <a:dk2>
        <a:srgbClr val="333E48"/>
      </a:dk2>
      <a:lt2>
        <a:srgbClr val="FFFFFF"/>
      </a:lt2>
      <a:accent1>
        <a:srgbClr val="EB1E25"/>
      </a:accent1>
      <a:accent2>
        <a:srgbClr val="00B050"/>
      </a:accent2>
      <a:accent3>
        <a:srgbClr val="FFC000"/>
      </a:accent3>
      <a:accent4>
        <a:srgbClr val="C3C0C0"/>
      </a:accent4>
      <a:accent5>
        <a:srgbClr val="918485"/>
      </a:accent5>
      <a:accent6>
        <a:srgbClr val="7030A0"/>
      </a:accent6>
      <a:hlink>
        <a:srgbClr val="008080"/>
      </a:hlink>
      <a:folHlink>
        <a:srgbClr val="FF6600"/>
      </a:folHlink>
    </a:clrScheme>
    <a:fontScheme name="Custom 1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0" tIns="0" rIns="0" bIns="0" rtlCol="0" anchor="t" anchorCtr="0">
        <a:noAutofit/>
      </a:bodyPr>
      <a:lstStyle>
        <a:defPPr>
          <a:defRPr sz="2000" dirty="0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BUPM Master">
  <a:themeElements>
    <a:clrScheme name="Custom 2">
      <a:dk1>
        <a:srgbClr val="333E48"/>
      </a:dk1>
      <a:lt1>
        <a:sysClr val="window" lastClr="FFFFFF"/>
      </a:lt1>
      <a:dk2>
        <a:srgbClr val="E10000"/>
      </a:dk2>
      <a:lt2>
        <a:srgbClr val="BBC1C5"/>
      </a:lt2>
      <a:accent1>
        <a:srgbClr val="A95FA5"/>
      </a:accent1>
      <a:accent2>
        <a:srgbClr val="FFC175"/>
      </a:accent2>
      <a:accent3>
        <a:srgbClr val="DBE085"/>
      </a:accent3>
      <a:accent4>
        <a:srgbClr val="81A980"/>
      </a:accent4>
      <a:accent5>
        <a:srgbClr val="80BBE4"/>
      </a:accent5>
      <a:accent6>
        <a:srgbClr val="9AD8DA"/>
      </a:accent6>
      <a:hlink>
        <a:srgbClr val="E10000"/>
      </a:hlink>
      <a:folHlink>
        <a:srgbClr val="E1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none" lIns="0" tIns="0" rIns="0" bIns="0" rtlCol="0" anchor="t" anchorCtr="0">
        <a:noAutofit/>
      </a:bodyPr>
      <a:lstStyle>
        <a:defPPr>
          <a:defRPr sz="2000" dirty="0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17504</TotalTime>
  <Words>235</Words>
  <Application>Microsoft Office PowerPoint</Application>
  <PresentationFormat>Custom</PresentationFormat>
  <Paragraphs>55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4_Office Theme</vt:lpstr>
      <vt:lpstr>6_GSM 2016 final</vt:lpstr>
      <vt:lpstr>2_BUPM Master</vt:lpstr>
      <vt:lpstr>9_Office Theme</vt:lpstr>
      <vt:lpstr>5_Office Theme</vt:lpstr>
      <vt:lpstr>1_BUPM Master</vt:lpstr>
      <vt:lpstr>6_Office Theme</vt:lpstr>
      <vt:lpstr>Office Theme</vt:lpstr>
      <vt:lpstr>think-cell Slide</vt:lpstr>
      <vt:lpstr>Changes in the Marketplace NFWL Panel - November 15,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Coca-Cola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Henderson Campbell</dc:creator>
  <cp:lastModifiedBy>Price, Sally - Contractor {PBC}</cp:lastModifiedBy>
  <cp:revision>649</cp:revision>
  <cp:lastPrinted>2017-11-08T16:22:28Z</cp:lastPrinted>
  <dcterms:created xsi:type="dcterms:W3CDTF">2017-03-21T19:19:04Z</dcterms:created>
  <dcterms:modified xsi:type="dcterms:W3CDTF">2017-11-15T17:55:04Z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ATIntVersion">
    <vt:i4>15</vt:i4>
  </property>
  <property fmtid="{D5CDD505-2E9C-101B-9397-08002B2CF9AE}" pid="3" name="FILEGUID">
    <vt:lpwstr>09685e5e-e210-407c-80dc-a622e50ea725</vt:lpwstr>
  </property>
  <property fmtid="{D5CDD505-2E9C-101B-9397-08002B2CF9AE}" pid="4" name="MODFILEGUID">
    <vt:lpwstr>6386c65e-f569-4977-a257-c37cdedd1c3a</vt:lpwstr>
  </property>
  <property fmtid="{D5CDD505-2E9C-101B-9397-08002B2CF9AE}" pid="5" name="FILEOWNER">
    <vt:lpwstr>A17948</vt:lpwstr>
  </property>
  <property fmtid="{D5CDD505-2E9C-101B-9397-08002B2CF9AE}" pid="6" name="MODFILEOWNER">
    <vt:lpwstr>A17948</vt:lpwstr>
  </property>
  <property fmtid="{D5CDD505-2E9C-101B-9397-08002B2CF9AE}" pid="7" name="IPPCLASS">
    <vt:i4>1</vt:i4>
  </property>
  <property fmtid="{D5CDD505-2E9C-101B-9397-08002B2CF9AE}" pid="8" name="MODIPPCLASS">
    <vt:i4>1</vt:i4>
  </property>
  <property fmtid="{D5CDD505-2E9C-101B-9397-08002B2CF9AE}" pid="9" name="MACHINEID">
    <vt:lpwstr>A17948-9999</vt:lpwstr>
  </property>
  <property fmtid="{D5CDD505-2E9C-101B-9397-08002B2CF9AE}" pid="10" name="MODMACHINEID">
    <vt:lpwstr>A17948-9999</vt:lpwstr>
  </property>
  <property fmtid="{D5CDD505-2E9C-101B-9397-08002B2CF9AE}" pid="11" name="CURRENTCLASS">
    <vt:lpwstr>Classified - No Category</vt:lpwstr>
  </property>
</Properties>
</file>