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2" r:id="rId4"/>
  </p:sldMasterIdLst>
  <p:notesMasterIdLst>
    <p:notesMasterId r:id="rId13"/>
  </p:notesMasterIdLst>
  <p:handoutMasterIdLst>
    <p:handoutMasterId r:id="rId14"/>
  </p:handoutMasterIdLst>
  <p:sldIdLst>
    <p:sldId id="371" r:id="rId5"/>
    <p:sldId id="374" r:id="rId6"/>
    <p:sldId id="376" r:id="rId7"/>
    <p:sldId id="378" r:id="rId8"/>
    <p:sldId id="379" r:id="rId9"/>
    <p:sldId id="401" r:id="rId10"/>
    <p:sldId id="386" r:id="rId11"/>
    <p:sldId id="395" r:id="rId12"/>
  </p:sldIdLst>
  <p:sldSz cx="9144000" cy="6858000" type="screen4x3"/>
  <p:notesSz cx="7112000" cy="9398000"/>
  <p:custDataLst>
    <p:tags r:id="rId1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60">
          <p15:clr>
            <a:srgbClr val="A4A3A4"/>
          </p15:clr>
        </p15:guide>
        <p15:guide id="2" pos="224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ruce Behounek" initials="BB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7700"/>
    <a:srgbClr val="A22B38"/>
    <a:srgbClr val="BD4F19"/>
    <a:srgbClr val="007A87"/>
    <a:srgbClr val="005C7B"/>
    <a:srgbClr val="1E9D8B"/>
    <a:srgbClr val="B7511A"/>
    <a:srgbClr val="9A9C9C"/>
    <a:srgbClr val="616365"/>
    <a:srgbClr val="9A9B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06" autoAdjust="0"/>
    <p:restoredTop sz="94660" autoAdjust="0"/>
  </p:normalViewPr>
  <p:slideViewPr>
    <p:cSldViewPr snapToGrid="0" showGuides="1">
      <p:cViewPr varScale="1">
        <p:scale>
          <a:sx n="68" d="100"/>
          <a:sy n="68" d="100"/>
        </p:scale>
        <p:origin x="1332" y="52"/>
      </p:cViewPr>
      <p:guideLst>
        <p:guide orient="horz" pos="431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20"/>
    </p:cViewPr>
  </p:sorterViewPr>
  <p:notesViewPr>
    <p:cSldViewPr snapToGrid="0" showGuides="1">
      <p:cViewPr varScale="1">
        <p:scale>
          <a:sx n="108" d="100"/>
          <a:sy n="108" d="100"/>
        </p:scale>
        <p:origin x="-5124" y="-78"/>
      </p:cViewPr>
      <p:guideLst>
        <p:guide orient="horz" pos="2960"/>
        <p:guide pos="224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81338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9075" y="0"/>
            <a:ext cx="3081338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9E049A-D9D1-460F-8A1A-60DF25D523C8}" type="datetimeFigureOut">
              <a:rPr lang="en-US" smtClean="0"/>
              <a:pPr/>
              <a:t>11/14/2017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26513"/>
            <a:ext cx="3081338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9075" y="8926513"/>
            <a:ext cx="3081338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6ADC6A-45E9-463C-A98A-636B2471CD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21148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81867" cy="469900"/>
          </a:xfrm>
          <a:prstGeom prst="rect">
            <a:avLst/>
          </a:prstGeom>
        </p:spPr>
        <p:txBody>
          <a:bodyPr vert="horz" lIns="94339" tIns="47169" rIns="94339" bIns="4716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8487" y="0"/>
            <a:ext cx="3081867" cy="469900"/>
          </a:xfrm>
          <a:prstGeom prst="rect">
            <a:avLst/>
          </a:prstGeom>
        </p:spPr>
        <p:txBody>
          <a:bodyPr vert="horz" lIns="94339" tIns="47169" rIns="94339" bIns="47169" rtlCol="0"/>
          <a:lstStyle>
            <a:lvl1pPr algn="r">
              <a:defRPr sz="1200"/>
            </a:lvl1pPr>
          </a:lstStyle>
          <a:p>
            <a:fld id="{0A2B1D98-3241-4332-B451-3E2246617AEF}" type="datetimeFigureOut">
              <a:rPr lang="en-US" smtClean="0"/>
              <a:pPr/>
              <a:t>11/14/2017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6500" y="704850"/>
            <a:ext cx="4699000" cy="35242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339" tIns="47169" rIns="94339" bIns="4716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1200" y="4464050"/>
            <a:ext cx="5689600" cy="4229100"/>
          </a:xfrm>
          <a:prstGeom prst="rect">
            <a:avLst/>
          </a:prstGeom>
        </p:spPr>
        <p:txBody>
          <a:bodyPr vert="horz" lIns="94339" tIns="47169" rIns="94339" bIns="4716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26469"/>
            <a:ext cx="3081867" cy="469900"/>
          </a:xfrm>
          <a:prstGeom prst="rect">
            <a:avLst/>
          </a:prstGeom>
        </p:spPr>
        <p:txBody>
          <a:bodyPr vert="horz" lIns="94339" tIns="47169" rIns="94339" bIns="4716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8487" y="8926469"/>
            <a:ext cx="3081867" cy="469900"/>
          </a:xfrm>
          <a:prstGeom prst="rect">
            <a:avLst/>
          </a:prstGeom>
        </p:spPr>
        <p:txBody>
          <a:bodyPr vert="horz" lIns="94339" tIns="47169" rIns="94339" bIns="47169" rtlCol="0" anchor="b"/>
          <a:lstStyle>
            <a:lvl1pPr algn="r">
              <a:defRPr sz="1200"/>
            </a:lvl1pPr>
          </a:lstStyle>
          <a:p>
            <a:fld id="{6C86B3DD-2330-4373-B48F-54137A3554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6129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C7BE31-0906-4763-A0E1-C5B0B4876844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1749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Thrive_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 Diagonal Corner Rectangle 19"/>
          <p:cNvSpPr/>
          <p:nvPr userDrawn="1"/>
        </p:nvSpPr>
        <p:spPr>
          <a:xfrm>
            <a:off x="6092679" y="457200"/>
            <a:ext cx="2359152" cy="1600200"/>
          </a:xfrm>
          <a:prstGeom prst="round2DiagRect">
            <a:avLst>
              <a:gd name="adj1" fmla="val 12797"/>
              <a:gd name="adj2" fmla="val 0"/>
            </a:avLst>
          </a:prstGeom>
          <a:solidFill>
            <a:srgbClr val="BD4F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0" y="228600"/>
            <a:ext cx="5980176" cy="5715000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6" name="Round Diagonal Corner Rectangle 15"/>
          <p:cNvSpPr/>
          <p:nvPr userDrawn="1"/>
        </p:nvSpPr>
        <p:spPr>
          <a:xfrm>
            <a:off x="6092679" y="2167128"/>
            <a:ext cx="2817960" cy="3775052"/>
          </a:xfrm>
          <a:prstGeom prst="round2DiagRect">
            <a:avLst>
              <a:gd name="adj1" fmla="val 0"/>
              <a:gd name="adj2" fmla="val 8742"/>
            </a:avLst>
          </a:prstGeom>
          <a:solidFill>
            <a:srgbClr val="A22B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6382511" y="2697480"/>
            <a:ext cx="2249424" cy="1619459"/>
          </a:xfrm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230188" y="6354053"/>
            <a:ext cx="2151062" cy="293688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None/>
              <a:defRPr sz="1000" b="1"/>
            </a:lvl1pPr>
            <a:lvl2pPr>
              <a:defRPr sz="1100" b="1"/>
            </a:lvl2pPr>
            <a:lvl3pPr>
              <a:defRPr sz="1100" b="1"/>
            </a:lvl3pPr>
            <a:lvl4pPr>
              <a:defRPr sz="1100" b="1"/>
            </a:lvl4pPr>
            <a:lvl5pPr>
              <a:defRPr sz="1100" b="1"/>
            </a:lvl5pPr>
          </a:lstStyle>
          <a:p>
            <a:pPr lvl="0"/>
            <a:endParaRPr lang="en-US" dirty="0"/>
          </a:p>
        </p:txBody>
      </p:sp>
      <p:pic>
        <p:nvPicPr>
          <p:cNvPr id="18" name="Picture 17" descr="Cargill_graphics-02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29661" y="6187350"/>
            <a:ext cx="1145953" cy="512022"/>
          </a:xfrm>
          <a:prstGeom prst="rect">
            <a:avLst/>
          </a:prstGeom>
        </p:spPr>
      </p:pic>
      <p:sp>
        <p:nvSpPr>
          <p:cNvPr id="22" name="TextBox 21"/>
          <p:cNvSpPr txBox="1"/>
          <p:nvPr userDrawn="1"/>
        </p:nvSpPr>
        <p:spPr>
          <a:xfrm>
            <a:off x="2541319" y="6438827"/>
            <a:ext cx="3331030" cy="21544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kern="1200" baseline="30000" dirty="0">
                <a:solidFill>
                  <a:srgbClr val="959595"/>
                </a:solidFill>
                <a:latin typeface="+mn-lt"/>
                <a:ea typeface="+mn-ea"/>
                <a:cs typeface="+mn-cs"/>
              </a:rPr>
              <a:t>CONFIDENTIAL. This document contains trade secret information. Disclosure, use or reproduction outside Cargill or inside Cargill, to or by those employees who do not have a need to know is prohibited except as authorized by Cargill in writing.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kern="1200" baseline="30000" dirty="0">
                <a:solidFill>
                  <a:srgbClr val="959595"/>
                </a:solidFill>
                <a:latin typeface="+mn-lt"/>
                <a:ea typeface="+mn-ea"/>
                <a:cs typeface="+mn-cs"/>
              </a:rPr>
              <a:t>© 2015 Cargill, Incorporated. All rights reserved.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6"/>
          </p:nvPr>
        </p:nvSpPr>
        <p:spPr bwMode="gray">
          <a:xfrm>
            <a:off x="6382511" y="4206240"/>
            <a:ext cx="2249424" cy="1317625"/>
          </a:xfrm>
        </p:spPr>
        <p:txBody>
          <a:bodyPr tIns="0" bIns="0">
            <a:noAutofit/>
          </a:bodyPr>
          <a:lstStyle>
            <a:lvl1pPr>
              <a:buFontTx/>
              <a:buNone/>
              <a:defRPr sz="1400" b="1" baseline="0">
                <a:solidFill>
                  <a:schemeClr val="bg1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erBullet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 userDrawn="1"/>
        </p:nvSpPr>
        <p:spPr>
          <a:xfrm>
            <a:off x="230188" y="228599"/>
            <a:ext cx="8686800" cy="5711825"/>
          </a:xfrm>
          <a:prstGeom prst="round2DiagRect">
            <a:avLst>
              <a:gd name="adj1" fmla="val 0"/>
              <a:gd name="adj2" fmla="val 3917"/>
            </a:avLst>
          </a:prstGeom>
          <a:solidFill>
            <a:srgbClr val="BD4F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744538" y="1691640"/>
            <a:ext cx="7589520" cy="594360"/>
          </a:xfrm>
        </p:spPr>
        <p:txBody>
          <a:bodyPr/>
          <a:lstStyle>
            <a:lvl1pPr>
              <a:lnSpc>
                <a:spcPts val="55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 bwMode="gray">
          <a:xfrm>
            <a:off x="744538" y="2606040"/>
            <a:ext cx="8166100" cy="1691640"/>
          </a:xfrm>
        </p:spPr>
        <p:txBody>
          <a:bodyPr numCol="2">
            <a:noAutofit/>
          </a:bodyPr>
          <a:lstStyle>
            <a:lvl1pPr marL="173736" indent="-173736">
              <a:lnSpc>
                <a:spcPts val="3200"/>
              </a:lnSpc>
              <a:spcBef>
                <a:spcPts val="0"/>
              </a:spcBef>
              <a:buFont typeface="Arial" pitchFamily="34" charset="0"/>
              <a:buChar char="•"/>
              <a:defRPr sz="2400" b="1">
                <a:solidFill>
                  <a:schemeClr val="bg1"/>
                </a:solidFill>
              </a:defRPr>
            </a:lvl1pPr>
            <a:lvl2pPr marL="173736" indent="-173736">
              <a:lnSpc>
                <a:spcPts val="3200"/>
              </a:lnSpc>
              <a:spcBef>
                <a:spcPts val="0"/>
              </a:spcBef>
              <a:buFont typeface="Arial" pitchFamily="34" charset="0"/>
              <a:buChar char="•"/>
              <a:defRPr sz="2400" b="1">
                <a:solidFill>
                  <a:schemeClr val="bg1"/>
                </a:solidFill>
              </a:defRPr>
            </a:lvl2pPr>
            <a:lvl3pPr marL="173736" indent="-173736">
              <a:lnSpc>
                <a:spcPts val="3200"/>
              </a:lnSpc>
              <a:spcBef>
                <a:spcPts val="0"/>
              </a:spcBef>
              <a:buFont typeface="Arial" pitchFamily="34" charset="0"/>
              <a:buChar char="•"/>
              <a:defRPr sz="2400" b="1">
                <a:solidFill>
                  <a:schemeClr val="bg1"/>
                </a:solidFill>
              </a:defRPr>
            </a:lvl3pPr>
            <a:lvl4pPr marL="173736" indent="-173736">
              <a:lnSpc>
                <a:spcPts val="3200"/>
              </a:lnSpc>
              <a:spcBef>
                <a:spcPts val="0"/>
              </a:spcBef>
              <a:buFont typeface="Arial" pitchFamily="34" charset="0"/>
              <a:buChar char="•"/>
              <a:defRPr sz="2400" b="1">
                <a:solidFill>
                  <a:schemeClr val="bg1"/>
                </a:solidFill>
              </a:defRPr>
            </a:lvl4pPr>
            <a:lvl5pPr marL="173736" indent="-173736">
              <a:lnSpc>
                <a:spcPts val="3200"/>
              </a:lnSpc>
              <a:spcBef>
                <a:spcPts val="0"/>
              </a:spcBef>
              <a:buFont typeface="Arial" pitchFamily="34" charset="0"/>
              <a:buChar char="•"/>
              <a:defRPr sz="2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9714" y="6278633"/>
            <a:ext cx="378392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</a:defRPr>
            </a:lvl1pPr>
          </a:lstStyle>
          <a:p>
            <a:fld id="{3DF1AFCE-D540-41EE-B441-3ED6DEB25C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erBullet_G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 userDrawn="1"/>
        </p:nvSpPr>
        <p:spPr>
          <a:xfrm>
            <a:off x="230188" y="228599"/>
            <a:ext cx="8686800" cy="5711825"/>
          </a:xfrm>
          <a:prstGeom prst="round2DiagRect">
            <a:avLst>
              <a:gd name="adj1" fmla="val 0"/>
              <a:gd name="adj2" fmla="val 3917"/>
            </a:avLst>
          </a:prstGeom>
          <a:solidFill>
            <a:srgbClr val="CA7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744538" y="1691640"/>
            <a:ext cx="7589520" cy="594360"/>
          </a:xfrm>
        </p:spPr>
        <p:txBody>
          <a:bodyPr/>
          <a:lstStyle>
            <a:lvl1pPr>
              <a:lnSpc>
                <a:spcPts val="55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 bwMode="gray">
          <a:xfrm>
            <a:off x="744538" y="2606040"/>
            <a:ext cx="8166100" cy="1691640"/>
          </a:xfrm>
        </p:spPr>
        <p:txBody>
          <a:bodyPr numCol="2">
            <a:noAutofit/>
          </a:bodyPr>
          <a:lstStyle>
            <a:lvl1pPr marL="173736" indent="-173736">
              <a:lnSpc>
                <a:spcPts val="3200"/>
              </a:lnSpc>
              <a:spcBef>
                <a:spcPts val="0"/>
              </a:spcBef>
              <a:buFont typeface="Arial" pitchFamily="34" charset="0"/>
              <a:buChar char="•"/>
              <a:defRPr sz="2400" b="1">
                <a:solidFill>
                  <a:schemeClr val="bg1"/>
                </a:solidFill>
              </a:defRPr>
            </a:lvl1pPr>
            <a:lvl2pPr marL="173736" indent="-173736">
              <a:lnSpc>
                <a:spcPts val="3200"/>
              </a:lnSpc>
              <a:spcBef>
                <a:spcPts val="0"/>
              </a:spcBef>
              <a:buFont typeface="Arial" pitchFamily="34" charset="0"/>
              <a:buChar char="•"/>
              <a:defRPr sz="2400" b="1">
                <a:solidFill>
                  <a:schemeClr val="bg1"/>
                </a:solidFill>
              </a:defRPr>
            </a:lvl2pPr>
            <a:lvl3pPr marL="173736" indent="-173736">
              <a:lnSpc>
                <a:spcPts val="3200"/>
              </a:lnSpc>
              <a:spcBef>
                <a:spcPts val="0"/>
              </a:spcBef>
              <a:buFont typeface="Arial" pitchFamily="34" charset="0"/>
              <a:buChar char="•"/>
              <a:defRPr sz="2400" b="1">
                <a:solidFill>
                  <a:schemeClr val="bg1"/>
                </a:solidFill>
              </a:defRPr>
            </a:lvl3pPr>
            <a:lvl4pPr marL="173736" indent="-173736">
              <a:lnSpc>
                <a:spcPts val="3200"/>
              </a:lnSpc>
              <a:spcBef>
                <a:spcPts val="0"/>
              </a:spcBef>
              <a:buFont typeface="Arial" pitchFamily="34" charset="0"/>
              <a:buChar char="•"/>
              <a:defRPr sz="2400" b="1">
                <a:solidFill>
                  <a:schemeClr val="bg1"/>
                </a:solidFill>
              </a:defRPr>
            </a:lvl4pPr>
            <a:lvl5pPr marL="173736" indent="-173736">
              <a:lnSpc>
                <a:spcPts val="3200"/>
              </a:lnSpc>
              <a:spcBef>
                <a:spcPts val="0"/>
              </a:spcBef>
              <a:buFont typeface="Arial" pitchFamily="34" charset="0"/>
              <a:buChar char="•"/>
              <a:defRPr sz="2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9714" y="6278633"/>
            <a:ext cx="378392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</a:defRPr>
            </a:lvl1pPr>
          </a:lstStyle>
          <a:p>
            <a:fld id="{3DF1AFCE-D540-41EE-B441-3ED6DEB25C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er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solidFill>
            <a:srgbClr val="959595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 bwMode="gray">
          <a:xfrm>
            <a:off x="740664" y="1005840"/>
            <a:ext cx="7772400" cy="1993392"/>
          </a:xfrm>
        </p:spPr>
        <p:txBody>
          <a:bodyPr/>
          <a:lstStyle>
            <a:lvl1pPr>
              <a:lnSpc>
                <a:spcPts val="5000"/>
              </a:lnSpc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erMosaicBullet_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 userDrawn="1"/>
        </p:nvSpPr>
        <p:spPr>
          <a:xfrm>
            <a:off x="228600" y="228600"/>
            <a:ext cx="6949440" cy="2487168"/>
          </a:xfrm>
          <a:prstGeom prst="round2DiagRect">
            <a:avLst>
              <a:gd name="adj1" fmla="val 8670"/>
              <a:gd name="adj2" fmla="val 0"/>
            </a:avLst>
          </a:prstGeom>
          <a:solidFill>
            <a:srgbClr val="A22B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740664" y="694944"/>
            <a:ext cx="5029200" cy="1371600"/>
          </a:xfrm>
        </p:spPr>
        <p:txBody>
          <a:bodyPr/>
          <a:lstStyle>
            <a:lvl1pPr>
              <a:lnSpc>
                <a:spcPts val="55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744538" y="3026664"/>
            <a:ext cx="7567612" cy="3142404"/>
          </a:xfrm>
        </p:spPr>
        <p:txBody>
          <a:bodyPr numCol="1">
            <a:noAutofit/>
          </a:bodyPr>
          <a:lstStyle>
            <a:lvl1pPr marL="173736" indent="-173736">
              <a:lnSpc>
                <a:spcPts val="3200"/>
              </a:lnSpc>
              <a:spcBef>
                <a:spcPts val="0"/>
              </a:spcBef>
              <a:buFont typeface="Arial" pitchFamily="34" charset="0"/>
              <a:buChar char="•"/>
              <a:defRPr sz="2400" b="1">
                <a:solidFill>
                  <a:schemeClr val="tx1"/>
                </a:solidFill>
              </a:defRPr>
            </a:lvl1pPr>
            <a:lvl2pPr marL="173736" indent="-173736">
              <a:lnSpc>
                <a:spcPts val="3200"/>
              </a:lnSpc>
              <a:spcBef>
                <a:spcPts val="0"/>
              </a:spcBef>
              <a:buFont typeface="Arial" pitchFamily="34" charset="0"/>
              <a:buChar char="•"/>
              <a:defRPr sz="2400" b="1">
                <a:solidFill>
                  <a:schemeClr val="tx1"/>
                </a:solidFill>
              </a:defRPr>
            </a:lvl2pPr>
            <a:lvl3pPr marL="173736" indent="-173736">
              <a:lnSpc>
                <a:spcPts val="3200"/>
              </a:lnSpc>
              <a:spcBef>
                <a:spcPts val="0"/>
              </a:spcBef>
              <a:buFont typeface="Arial" pitchFamily="34" charset="0"/>
              <a:buChar char="•"/>
              <a:defRPr sz="2400" b="1">
                <a:solidFill>
                  <a:schemeClr val="tx1"/>
                </a:solidFill>
              </a:defRPr>
            </a:lvl3pPr>
            <a:lvl4pPr marL="173736" indent="-173736">
              <a:lnSpc>
                <a:spcPts val="3200"/>
              </a:lnSpc>
              <a:spcBef>
                <a:spcPts val="0"/>
              </a:spcBef>
              <a:buFont typeface="Arial" pitchFamily="34" charset="0"/>
              <a:buChar char="•"/>
              <a:defRPr sz="2400" b="1">
                <a:solidFill>
                  <a:schemeClr val="tx1"/>
                </a:solidFill>
              </a:defRPr>
            </a:lvl4pPr>
            <a:lvl5pPr marL="173736" indent="-173736">
              <a:lnSpc>
                <a:spcPts val="3200"/>
              </a:lnSpc>
              <a:spcBef>
                <a:spcPts val="0"/>
              </a:spcBef>
              <a:buFont typeface="Arial" pitchFamily="34" charset="0"/>
              <a:buChar char="•"/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Round Diagonal Corner Rectangle 9"/>
          <p:cNvSpPr/>
          <p:nvPr userDrawn="1"/>
        </p:nvSpPr>
        <p:spPr>
          <a:xfrm>
            <a:off x="7296912" y="1115568"/>
            <a:ext cx="877824" cy="493776"/>
          </a:xfrm>
          <a:prstGeom prst="round2DiagRect">
            <a:avLst>
              <a:gd name="adj1" fmla="val 38584"/>
              <a:gd name="adj2" fmla="val 0"/>
            </a:avLst>
          </a:prstGeom>
          <a:solidFill>
            <a:srgbClr val="CA7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 Diagonal Corner Rectangle 10"/>
          <p:cNvSpPr/>
          <p:nvPr userDrawn="1"/>
        </p:nvSpPr>
        <p:spPr>
          <a:xfrm>
            <a:off x="7296912" y="1719072"/>
            <a:ext cx="1627632" cy="996696"/>
          </a:xfrm>
          <a:prstGeom prst="round2DiagRect">
            <a:avLst>
              <a:gd name="adj1" fmla="val 612"/>
              <a:gd name="adj2" fmla="val 21637"/>
            </a:avLst>
          </a:prstGeom>
          <a:solidFill>
            <a:srgbClr val="BD4F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9714" y="6278633"/>
            <a:ext cx="378392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</a:defRPr>
            </a:lvl1pPr>
          </a:lstStyle>
          <a:p>
            <a:fld id="{3DF1AFCE-D540-41EE-B441-3ED6DEB25C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Bullet_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44538" y="502920"/>
            <a:ext cx="7567612" cy="1154927"/>
          </a:xfrm>
        </p:spPr>
        <p:txBody>
          <a:bodyPr/>
          <a:lstStyle>
            <a:lvl1pPr>
              <a:lnSpc>
                <a:spcPts val="4000"/>
              </a:lnSpc>
              <a:defRPr sz="3600">
                <a:solidFill>
                  <a:srgbClr val="A22B3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40662" y="1945300"/>
            <a:ext cx="7571488" cy="397952"/>
          </a:xfrm>
        </p:spPr>
        <p:txBody>
          <a:bodyPr/>
          <a:lstStyle>
            <a:lvl1pPr marL="0" indent="0">
              <a:lnSpc>
                <a:spcPts val="2100"/>
              </a:lnSpc>
              <a:spcBef>
                <a:spcPts val="0"/>
              </a:spcBef>
              <a:buFontTx/>
              <a:buNone/>
              <a:defRPr b="1" cap="all" baseline="0">
                <a:solidFill>
                  <a:srgbClr val="BD4F19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744538" y="2347635"/>
            <a:ext cx="7567612" cy="3592789"/>
          </a:xfrm>
        </p:spPr>
        <p:txBody>
          <a:bodyPr numCol="1">
            <a:noAutofit/>
          </a:bodyPr>
          <a:lstStyle>
            <a:lvl1pPr marL="173736" indent="-173736">
              <a:lnSpc>
                <a:spcPts val="1900"/>
              </a:lnSpc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="0">
                <a:solidFill>
                  <a:schemeClr val="tx1"/>
                </a:solidFill>
              </a:defRPr>
            </a:lvl1pPr>
            <a:lvl2pPr marL="455613" indent="-169863">
              <a:lnSpc>
                <a:spcPts val="1900"/>
              </a:lnSpc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="0">
                <a:solidFill>
                  <a:schemeClr val="tx1"/>
                </a:solidFill>
              </a:defRPr>
            </a:lvl2pPr>
            <a:lvl3pPr marL="736600" indent="-173038">
              <a:lnSpc>
                <a:spcPts val="1900"/>
              </a:lnSpc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="0">
                <a:solidFill>
                  <a:schemeClr val="tx1"/>
                </a:solidFill>
              </a:defRPr>
            </a:lvl3pPr>
            <a:lvl4pPr marL="1022350" indent="-173038">
              <a:lnSpc>
                <a:spcPts val="1900"/>
              </a:lnSpc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="0">
                <a:solidFill>
                  <a:schemeClr val="tx1"/>
                </a:solidFill>
              </a:defRPr>
            </a:lvl4pPr>
            <a:lvl5pPr marL="1320800" indent="-173038">
              <a:lnSpc>
                <a:spcPts val="1900"/>
              </a:lnSpc>
              <a:spcBef>
                <a:spcPts val="0"/>
              </a:spcBef>
              <a:spcAft>
                <a:spcPts val="900"/>
              </a:spcAft>
              <a:buFont typeface="Arial" pitchFamily="34" charset="0"/>
              <a:buChar char="•"/>
              <a:defRPr sz="14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9714" y="6278633"/>
            <a:ext cx="378392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</a:defRPr>
            </a:lvl1pPr>
          </a:lstStyle>
          <a:p>
            <a:fld id="{3DF1AFCE-D540-41EE-B441-3ED6DEB25C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OneColumn_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44539" y="502920"/>
            <a:ext cx="7567612" cy="859028"/>
          </a:xfrm>
        </p:spPr>
        <p:txBody>
          <a:bodyPr/>
          <a:lstStyle>
            <a:lvl1pPr>
              <a:lnSpc>
                <a:spcPts val="4000"/>
              </a:lnSpc>
              <a:defRPr sz="3600">
                <a:solidFill>
                  <a:srgbClr val="A22B3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40661" y="1368513"/>
            <a:ext cx="7571489" cy="685800"/>
          </a:xfrm>
        </p:spPr>
        <p:txBody>
          <a:bodyPr>
            <a:noAutofit/>
          </a:bodyPr>
          <a:lstStyle>
            <a:lvl1pPr marL="0" indent="0">
              <a:lnSpc>
                <a:spcPts val="2900"/>
              </a:lnSpc>
              <a:spcBef>
                <a:spcPts val="0"/>
              </a:spcBef>
              <a:buFontTx/>
              <a:buNone/>
              <a:defRPr sz="2400" b="1">
                <a:solidFill>
                  <a:srgbClr val="CA7700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744538" y="2410930"/>
            <a:ext cx="7567612" cy="1425258"/>
          </a:xfrm>
        </p:spPr>
        <p:txBody>
          <a:bodyPr numCol="1">
            <a:no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FontTx/>
              <a:buNone/>
              <a:defRPr sz="1400" b="1" cap="all" baseline="0">
                <a:solidFill>
                  <a:srgbClr val="BD4F19"/>
                </a:solidFill>
              </a:defRPr>
            </a:lvl1pPr>
            <a:lvl2pPr marL="0" indent="0">
              <a:lnSpc>
                <a:spcPts val="1800"/>
              </a:lnSpc>
              <a:spcBef>
                <a:spcPts val="0"/>
              </a:spcBef>
              <a:buFontTx/>
              <a:buNone/>
              <a:defRPr sz="1400" b="0">
                <a:solidFill>
                  <a:schemeClr val="tx1"/>
                </a:solidFill>
              </a:defRPr>
            </a:lvl2pPr>
            <a:lvl3pPr marL="0" indent="0">
              <a:lnSpc>
                <a:spcPts val="1800"/>
              </a:lnSpc>
              <a:spcBef>
                <a:spcPts val="0"/>
              </a:spcBef>
              <a:buFontTx/>
              <a:buNone/>
              <a:defRPr sz="1400" b="0">
                <a:solidFill>
                  <a:schemeClr val="tx1"/>
                </a:solidFill>
              </a:defRPr>
            </a:lvl3pPr>
            <a:lvl4pPr marL="0" indent="0">
              <a:lnSpc>
                <a:spcPts val="1800"/>
              </a:lnSpc>
              <a:spcBef>
                <a:spcPts val="0"/>
              </a:spcBef>
              <a:buFontTx/>
              <a:buNone/>
              <a:defRPr sz="1400" b="0">
                <a:solidFill>
                  <a:schemeClr val="tx1"/>
                </a:solidFill>
              </a:defRPr>
            </a:lvl4pPr>
            <a:lvl5pPr marL="0" indent="0">
              <a:lnSpc>
                <a:spcPts val="1800"/>
              </a:lnSpc>
              <a:spcBef>
                <a:spcPts val="0"/>
              </a:spcBef>
              <a:buFontTx/>
              <a:buNone/>
              <a:defRPr sz="14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744539" y="3937977"/>
            <a:ext cx="7567611" cy="1426464"/>
          </a:xfrm>
        </p:spPr>
        <p:txBody>
          <a:bodyPr>
            <a:no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FontTx/>
              <a:buNone/>
              <a:tabLst/>
              <a:defRPr sz="1400" b="1" cap="all" baseline="0">
                <a:solidFill>
                  <a:srgbClr val="BD4F19"/>
                </a:solidFill>
              </a:defRPr>
            </a:lvl1pPr>
            <a:lvl2pPr marL="0" indent="0">
              <a:lnSpc>
                <a:spcPts val="1800"/>
              </a:lnSpc>
              <a:spcBef>
                <a:spcPts val="0"/>
              </a:spcBef>
              <a:buFontTx/>
              <a:buNone/>
              <a:tabLst/>
              <a:defRPr sz="1400"/>
            </a:lvl2pPr>
            <a:lvl3pPr marL="0" indent="0">
              <a:lnSpc>
                <a:spcPts val="1800"/>
              </a:lnSpc>
              <a:spcBef>
                <a:spcPts val="0"/>
              </a:spcBef>
              <a:buFontTx/>
              <a:buNone/>
              <a:tabLst/>
              <a:defRPr sz="1400"/>
            </a:lvl3pPr>
            <a:lvl4pPr marL="0" indent="0">
              <a:lnSpc>
                <a:spcPts val="1800"/>
              </a:lnSpc>
              <a:spcBef>
                <a:spcPts val="0"/>
              </a:spcBef>
              <a:buFontTx/>
              <a:buNone/>
              <a:tabLst/>
              <a:defRPr sz="1400"/>
            </a:lvl4pPr>
            <a:lvl5pPr marL="0" indent="0">
              <a:lnSpc>
                <a:spcPts val="1800"/>
              </a:lnSpc>
              <a:spcBef>
                <a:spcPts val="0"/>
              </a:spcBef>
              <a:buFontTx/>
              <a:buNone/>
              <a:tabLst/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9714" y="6278633"/>
            <a:ext cx="378392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</a:defRPr>
            </a:lvl1pPr>
          </a:lstStyle>
          <a:p>
            <a:fld id="{3DF1AFCE-D540-41EE-B441-3ED6DEB25C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TwoColumn_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44538" y="502920"/>
            <a:ext cx="7567612" cy="859028"/>
          </a:xfrm>
        </p:spPr>
        <p:txBody>
          <a:bodyPr/>
          <a:lstStyle>
            <a:lvl1pPr>
              <a:lnSpc>
                <a:spcPts val="4000"/>
              </a:lnSpc>
              <a:defRPr sz="3600">
                <a:solidFill>
                  <a:srgbClr val="A22B3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40660" y="1368513"/>
            <a:ext cx="7571489" cy="685800"/>
          </a:xfrm>
        </p:spPr>
        <p:txBody>
          <a:bodyPr>
            <a:noAutofit/>
          </a:bodyPr>
          <a:lstStyle>
            <a:lvl1pPr marL="0" indent="0">
              <a:lnSpc>
                <a:spcPts val="2900"/>
              </a:lnSpc>
              <a:spcBef>
                <a:spcPts val="0"/>
              </a:spcBef>
              <a:buFontTx/>
              <a:buNone/>
              <a:defRPr sz="2400" b="1">
                <a:solidFill>
                  <a:srgbClr val="CA7700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744538" y="2410929"/>
            <a:ext cx="3639312" cy="3529495"/>
          </a:xfrm>
        </p:spPr>
        <p:txBody>
          <a:bodyPr numCol="1">
            <a:no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FontTx/>
              <a:buNone/>
              <a:tabLst/>
              <a:defRPr sz="1400" b="1" cap="all" baseline="0">
                <a:solidFill>
                  <a:srgbClr val="BD4F19"/>
                </a:solidFill>
              </a:defRPr>
            </a:lvl1pPr>
            <a:lvl2pPr marL="0" indent="0">
              <a:lnSpc>
                <a:spcPts val="1800"/>
              </a:lnSpc>
              <a:spcBef>
                <a:spcPts val="0"/>
              </a:spcBef>
              <a:buFontTx/>
              <a:buNone/>
              <a:tabLst/>
              <a:defRPr sz="1400" b="0">
                <a:solidFill>
                  <a:schemeClr val="tx1"/>
                </a:solidFill>
              </a:defRPr>
            </a:lvl2pPr>
            <a:lvl3pPr marL="0" indent="0">
              <a:lnSpc>
                <a:spcPts val="1800"/>
              </a:lnSpc>
              <a:spcBef>
                <a:spcPts val="0"/>
              </a:spcBef>
              <a:buFontTx/>
              <a:buNone/>
              <a:tabLst/>
              <a:defRPr sz="1400" b="0">
                <a:solidFill>
                  <a:schemeClr val="tx1"/>
                </a:solidFill>
              </a:defRPr>
            </a:lvl3pPr>
            <a:lvl4pPr marL="0" indent="0">
              <a:lnSpc>
                <a:spcPts val="1800"/>
              </a:lnSpc>
              <a:spcBef>
                <a:spcPts val="0"/>
              </a:spcBef>
              <a:buFontTx/>
              <a:buNone/>
              <a:tabLst/>
              <a:defRPr sz="1400" b="0">
                <a:solidFill>
                  <a:schemeClr val="tx1"/>
                </a:solidFill>
              </a:defRPr>
            </a:lvl4pPr>
            <a:lvl5pPr marL="0" indent="0">
              <a:lnSpc>
                <a:spcPts val="1800"/>
              </a:lnSpc>
              <a:spcBef>
                <a:spcPts val="0"/>
              </a:spcBef>
              <a:buFontTx/>
              <a:buNone/>
              <a:tabLst/>
              <a:defRPr sz="14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671884" y="2409722"/>
            <a:ext cx="3640265" cy="3530703"/>
          </a:xfrm>
        </p:spPr>
        <p:txBody>
          <a:bodyPr>
            <a:no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spcAft>
                <a:spcPts val="900"/>
              </a:spcAft>
              <a:buFontTx/>
              <a:buNone/>
              <a:defRPr sz="1400" b="1" cap="all" baseline="0">
                <a:solidFill>
                  <a:srgbClr val="BD4F19"/>
                </a:solidFill>
              </a:defRPr>
            </a:lvl1pPr>
            <a:lvl2pPr marL="0" indent="0">
              <a:lnSpc>
                <a:spcPts val="1800"/>
              </a:lnSpc>
              <a:spcBef>
                <a:spcPts val="0"/>
              </a:spcBef>
              <a:buFontTx/>
              <a:buNone/>
              <a:defRPr sz="1400"/>
            </a:lvl2pPr>
            <a:lvl3pPr marL="0" indent="0">
              <a:lnSpc>
                <a:spcPts val="1800"/>
              </a:lnSpc>
              <a:spcBef>
                <a:spcPts val="0"/>
              </a:spcBef>
              <a:buFontTx/>
              <a:buNone/>
              <a:defRPr sz="1400"/>
            </a:lvl3pPr>
            <a:lvl4pPr marL="0" indent="0">
              <a:lnSpc>
                <a:spcPts val="1800"/>
              </a:lnSpc>
              <a:spcBef>
                <a:spcPts val="0"/>
              </a:spcBef>
              <a:buFontTx/>
              <a:buNone/>
              <a:defRPr sz="1400"/>
            </a:lvl4pPr>
            <a:lvl5pPr marL="0" indent="0">
              <a:lnSpc>
                <a:spcPts val="1800"/>
              </a:lnSpc>
              <a:spcBef>
                <a:spcPts val="0"/>
              </a:spcBef>
              <a:buFontTx/>
              <a:buNone/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9714" y="6278633"/>
            <a:ext cx="378392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</a:defRPr>
            </a:lvl1pPr>
          </a:lstStyle>
          <a:p>
            <a:fld id="{3DF1AFCE-D540-41EE-B441-3ED6DEB25C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TwoColumnPhoto_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44539" y="502920"/>
            <a:ext cx="7567612" cy="859028"/>
          </a:xfrm>
        </p:spPr>
        <p:txBody>
          <a:bodyPr/>
          <a:lstStyle>
            <a:lvl1pPr>
              <a:lnSpc>
                <a:spcPts val="4000"/>
              </a:lnSpc>
              <a:defRPr sz="3600">
                <a:solidFill>
                  <a:srgbClr val="A22B3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40661" y="1368513"/>
            <a:ext cx="7571489" cy="685800"/>
          </a:xfrm>
        </p:spPr>
        <p:txBody>
          <a:bodyPr>
            <a:noAutofit/>
          </a:bodyPr>
          <a:lstStyle>
            <a:lvl1pPr marL="0" indent="0">
              <a:lnSpc>
                <a:spcPts val="2900"/>
              </a:lnSpc>
              <a:spcBef>
                <a:spcPts val="0"/>
              </a:spcBef>
              <a:buFontTx/>
              <a:buNone/>
              <a:defRPr sz="2400" b="1">
                <a:solidFill>
                  <a:srgbClr val="CA7700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744538" y="2419611"/>
            <a:ext cx="3639312" cy="3520814"/>
          </a:xfrm>
        </p:spPr>
        <p:txBody>
          <a:bodyPr numCol="1">
            <a:no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1">
                <a:solidFill>
                  <a:schemeClr val="tx1"/>
                </a:solidFill>
              </a:defRPr>
            </a:lvl1pPr>
            <a:lvl2pPr marL="0" indent="0">
              <a:lnSpc>
                <a:spcPts val="1800"/>
              </a:lnSpc>
              <a:spcBef>
                <a:spcPts val="0"/>
              </a:spcBef>
              <a:buFontTx/>
              <a:buNone/>
              <a:defRPr sz="1400" b="0">
                <a:solidFill>
                  <a:schemeClr val="tx1"/>
                </a:solidFill>
              </a:defRPr>
            </a:lvl2pPr>
            <a:lvl3pPr marL="0" indent="0">
              <a:lnSpc>
                <a:spcPts val="1800"/>
              </a:lnSpc>
              <a:spcBef>
                <a:spcPts val="0"/>
              </a:spcBef>
              <a:buFontTx/>
              <a:buNone/>
              <a:defRPr sz="1400" b="0">
                <a:solidFill>
                  <a:schemeClr val="tx1"/>
                </a:solidFill>
              </a:defRPr>
            </a:lvl3pPr>
            <a:lvl4pPr marL="0" indent="0">
              <a:lnSpc>
                <a:spcPts val="1800"/>
              </a:lnSpc>
              <a:spcBef>
                <a:spcPts val="0"/>
              </a:spcBef>
              <a:buFontTx/>
              <a:buNone/>
              <a:defRPr sz="1400" b="0">
                <a:solidFill>
                  <a:schemeClr val="tx1"/>
                </a:solidFill>
              </a:defRPr>
            </a:lvl4pPr>
            <a:lvl5pPr marL="0" indent="0">
              <a:lnSpc>
                <a:spcPts val="1800"/>
              </a:lnSpc>
              <a:spcBef>
                <a:spcPts val="0"/>
              </a:spcBef>
              <a:buFontTx/>
              <a:buNone/>
              <a:defRPr sz="14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4671886" y="2494883"/>
            <a:ext cx="3640264" cy="3445541"/>
          </a:xfrm>
        </p:spPr>
        <p:txBody>
          <a:bodyPr/>
          <a:lstStyle/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9714" y="6278633"/>
            <a:ext cx="378392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</a:defRPr>
            </a:lvl1pPr>
          </a:lstStyle>
          <a:p>
            <a:fld id="{3DF1AFCE-D540-41EE-B441-3ED6DEB25C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ThreeColumn_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230188" y="3946728"/>
            <a:ext cx="2743200" cy="1993697"/>
          </a:xfrm>
        </p:spPr>
        <p:txBody>
          <a:bodyPr numCol="1">
            <a:no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1" baseline="0">
                <a:solidFill>
                  <a:schemeClr val="tx1"/>
                </a:solidFill>
              </a:defRPr>
            </a:lvl1pPr>
            <a:lvl2pPr marL="0" indent="0">
              <a:lnSpc>
                <a:spcPts val="1800"/>
              </a:lnSpc>
              <a:spcBef>
                <a:spcPts val="0"/>
              </a:spcBef>
              <a:buFontTx/>
              <a:buNone/>
              <a:defRPr sz="1400" b="0" baseline="0">
                <a:solidFill>
                  <a:schemeClr val="tx1"/>
                </a:solidFill>
              </a:defRPr>
            </a:lvl2pPr>
            <a:lvl3pPr marL="0" indent="0">
              <a:lnSpc>
                <a:spcPts val="1800"/>
              </a:lnSpc>
              <a:spcBef>
                <a:spcPts val="0"/>
              </a:spcBef>
              <a:buFontTx/>
              <a:buNone/>
              <a:defRPr sz="1400" b="0" baseline="0">
                <a:solidFill>
                  <a:schemeClr val="tx1"/>
                </a:solidFill>
              </a:defRPr>
            </a:lvl3pPr>
            <a:lvl4pPr marL="0" indent="0">
              <a:lnSpc>
                <a:spcPts val="1800"/>
              </a:lnSpc>
              <a:spcBef>
                <a:spcPts val="0"/>
              </a:spcBef>
              <a:buFontTx/>
              <a:buNone/>
              <a:defRPr sz="1400" b="0" baseline="0">
                <a:solidFill>
                  <a:schemeClr val="tx1"/>
                </a:solidFill>
              </a:defRPr>
            </a:lvl4pPr>
            <a:lvl5pPr marL="0" indent="0">
              <a:lnSpc>
                <a:spcPts val="1800"/>
              </a:lnSpc>
              <a:spcBef>
                <a:spcPts val="0"/>
              </a:spcBef>
              <a:buFontTx/>
              <a:buNone/>
              <a:defRPr sz="1400" b="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228600" y="1200354"/>
            <a:ext cx="2898648" cy="2587752"/>
          </a:xfrm>
        </p:spPr>
        <p:txBody>
          <a:bodyPr/>
          <a:lstStyle/>
          <a:p>
            <a:endParaRPr lang="en-US"/>
          </a:p>
        </p:txBody>
      </p:sp>
      <p:sp>
        <p:nvSpPr>
          <p:cNvPr id="8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6002754" y="1200354"/>
            <a:ext cx="2898648" cy="2587752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3118196" y="1200354"/>
            <a:ext cx="2898648" cy="2587752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3108960" y="3946728"/>
            <a:ext cx="2743200" cy="1993697"/>
          </a:xfrm>
        </p:spPr>
        <p:txBody>
          <a:bodyPr numCol="1">
            <a:no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1" baseline="0">
                <a:solidFill>
                  <a:schemeClr val="tx1"/>
                </a:solidFill>
              </a:defRPr>
            </a:lvl1pPr>
            <a:lvl2pPr marL="0" indent="0">
              <a:lnSpc>
                <a:spcPts val="1800"/>
              </a:lnSpc>
              <a:spcBef>
                <a:spcPts val="0"/>
              </a:spcBef>
              <a:buFontTx/>
              <a:buNone/>
              <a:defRPr sz="1400" b="0" baseline="0">
                <a:solidFill>
                  <a:schemeClr val="tx1"/>
                </a:solidFill>
              </a:defRPr>
            </a:lvl2pPr>
            <a:lvl3pPr marL="0" indent="0">
              <a:lnSpc>
                <a:spcPts val="1800"/>
              </a:lnSpc>
              <a:spcBef>
                <a:spcPts val="0"/>
              </a:spcBef>
              <a:buFontTx/>
              <a:buNone/>
              <a:defRPr sz="1400" b="0" baseline="0">
                <a:solidFill>
                  <a:schemeClr val="tx1"/>
                </a:solidFill>
              </a:defRPr>
            </a:lvl3pPr>
            <a:lvl4pPr marL="0" indent="0">
              <a:lnSpc>
                <a:spcPts val="1800"/>
              </a:lnSpc>
              <a:spcBef>
                <a:spcPts val="0"/>
              </a:spcBef>
              <a:buFontTx/>
              <a:buNone/>
              <a:defRPr sz="1400" b="0" baseline="0">
                <a:solidFill>
                  <a:schemeClr val="tx1"/>
                </a:solidFill>
              </a:defRPr>
            </a:lvl4pPr>
            <a:lvl5pPr marL="0" indent="0">
              <a:lnSpc>
                <a:spcPts val="1800"/>
              </a:lnSpc>
              <a:spcBef>
                <a:spcPts val="0"/>
              </a:spcBef>
              <a:buFontTx/>
              <a:buNone/>
              <a:defRPr sz="1400" b="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6003725" y="3946728"/>
            <a:ext cx="2743200" cy="1993697"/>
          </a:xfrm>
        </p:spPr>
        <p:txBody>
          <a:bodyPr numCol="1">
            <a:no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 b="1" baseline="0">
                <a:solidFill>
                  <a:schemeClr val="tx1"/>
                </a:solidFill>
              </a:defRPr>
            </a:lvl1pPr>
            <a:lvl2pPr marL="0" indent="0">
              <a:lnSpc>
                <a:spcPts val="1800"/>
              </a:lnSpc>
              <a:spcBef>
                <a:spcPts val="0"/>
              </a:spcBef>
              <a:buFontTx/>
              <a:buNone/>
              <a:defRPr sz="1400" b="0" baseline="0">
                <a:solidFill>
                  <a:schemeClr val="tx1"/>
                </a:solidFill>
              </a:defRPr>
            </a:lvl2pPr>
            <a:lvl3pPr marL="0" indent="0">
              <a:lnSpc>
                <a:spcPts val="1800"/>
              </a:lnSpc>
              <a:spcBef>
                <a:spcPts val="0"/>
              </a:spcBef>
              <a:buFontTx/>
              <a:buNone/>
              <a:defRPr sz="1400" b="0" baseline="0">
                <a:solidFill>
                  <a:schemeClr val="tx1"/>
                </a:solidFill>
              </a:defRPr>
            </a:lvl3pPr>
            <a:lvl4pPr marL="0" indent="0">
              <a:lnSpc>
                <a:spcPts val="1800"/>
              </a:lnSpc>
              <a:spcBef>
                <a:spcPts val="0"/>
              </a:spcBef>
              <a:buFontTx/>
              <a:buNone/>
              <a:defRPr sz="1400" b="0" baseline="0">
                <a:solidFill>
                  <a:schemeClr val="tx1"/>
                </a:solidFill>
              </a:defRPr>
            </a:lvl4pPr>
            <a:lvl5pPr marL="0" indent="0">
              <a:lnSpc>
                <a:spcPts val="1800"/>
              </a:lnSpc>
              <a:spcBef>
                <a:spcPts val="0"/>
              </a:spcBef>
              <a:buFontTx/>
              <a:buNone/>
              <a:defRPr sz="1400" b="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9714" y="6278633"/>
            <a:ext cx="378392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</a:defRPr>
            </a:lvl1pPr>
          </a:lstStyle>
          <a:p>
            <a:fld id="{3DF1AFCE-D540-41EE-B441-3ED6DEB25C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_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44539" y="502920"/>
            <a:ext cx="7567612" cy="1154927"/>
          </a:xfrm>
        </p:spPr>
        <p:txBody>
          <a:bodyPr/>
          <a:lstStyle>
            <a:lvl1pPr>
              <a:lnSpc>
                <a:spcPts val="4000"/>
              </a:lnSpc>
              <a:defRPr sz="3600">
                <a:solidFill>
                  <a:srgbClr val="A22B3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40663" y="1839320"/>
            <a:ext cx="7571488" cy="397952"/>
          </a:xfrm>
        </p:spPr>
        <p:txBody>
          <a:bodyPr>
            <a:no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FontTx/>
              <a:buNone/>
              <a:defRPr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9714" y="6278633"/>
            <a:ext cx="378392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</a:defRPr>
            </a:lvl1pPr>
          </a:lstStyle>
          <a:p>
            <a:fld id="{3DF1AFCE-D540-41EE-B441-3ED6DEB25C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ThriveBottom_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 Diagonal Corner Rectangle 19"/>
          <p:cNvSpPr/>
          <p:nvPr userDrawn="1"/>
        </p:nvSpPr>
        <p:spPr>
          <a:xfrm>
            <a:off x="6092679" y="230286"/>
            <a:ext cx="2359152" cy="1600200"/>
          </a:xfrm>
          <a:prstGeom prst="round2DiagRect">
            <a:avLst>
              <a:gd name="adj1" fmla="val 12797"/>
              <a:gd name="adj2" fmla="val 0"/>
            </a:avLst>
          </a:prstGeom>
          <a:solidFill>
            <a:srgbClr val="BD4F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0" y="228600"/>
            <a:ext cx="5980176" cy="5715000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6" name="Round Diagonal Corner Rectangle 15"/>
          <p:cNvSpPr/>
          <p:nvPr userDrawn="1"/>
        </p:nvSpPr>
        <p:spPr>
          <a:xfrm>
            <a:off x="6092679" y="1940214"/>
            <a:ext cx="2817960" cy="3304281"/>
          </a:xfrm>
          <a:prstGeom prst="round2DiagRect">
            <a:avLst>
              <a:gd name="adj1" fmla="val 0"/>
              <a:gd name="adj2" fmla="val 8742"/>
            </a:avLst>
          </a:prstGeom>
          <a:solidFill>
            <a:srgbClr val="A22B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6382511" y="2470566"/>
            <a:ext cx="2249424" cy="1619459"/>
          </a:xfrm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230188" y="6354053"/>
            <a:ext cx="2151062" cy="293688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None/>
              <a:defRPr sz="1000" b="1"/>
            </a:lvl1pPr>
            <a:lvl2pPr>
              <a:defRPr sz="1100" b="1"/>
            </a:lvl2pPr>
            <a:lvl3pPr>
              <a:defRPr sz="1100" b="1"/>
            </a:lvl3pPr>
            <a:lvl4pPr>
              <a:defRPr sz="1100" b="1"/>
            </a:lvl4pPr>
            <a:lvl5pPr>
              <a:defRPr sz="1100" b="1"/>
            </a:lvl5pPr>
          </a:lstStyle>
          <a:p>
            <a:pPr lvl="0"/>
            <a:endParaRPr lang="en-US" dirty="0"/>
          </a:p>
        </p:txBody>
      </p:sp>
      <p:pic>
        <p:nvPicPr>
          <p:cNvPr id="18" name="Picture 17" descr="Cargill_graphics-02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29661" y="6187350"/>
            <a:ext cx="1145953" cy="512022"/>
          </a:xfrm>
          <a:prstGeom prst="rect">
            <a:avLst/>
          </a:prstGeom>
        </p:spPr>
      </p:pic>
      <p:sp>
        <p:nvSpPr>
          <p:cNvPr id="21" name="Text Placeholder 20"/>
          <p:cNvSpPr>
            <a:spLocks noGrp="1"/>
          </p:cNvSpPr>
          <p:nvPr>
            <p:ph type="body" sz="quarter" idx="16"/>
          </p:nvPr>
        </p:nvSpPr>
        <p:spPr bwMode="gray">
          <a:xfrm>
            <a:off x="6382511" y="3979327"/>
            <a:ext cx="2249424" cy="1262750"/>
          </a:xfrm>
        </p:spPr>
        <p:txBody>
          <a:bodyPr tIns="0" bIns="0">
            <a:noAutofit/>
          </a:bodyPr>
          <a:lstStyle>
            <a:lvl1pPr>
              <a:buFontTx/>
              <a:buNone/>
              <a:defRPr sz="1400" b="1" baseline="0">
                <a:solidFill>
                  <a:schemeClr val="bg1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2541319" y="6438827"/>
            <a:ext cx="3331030" cy="21544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kern="1200" baseline="30000" dirty="0">
                <a:solidFill>
                  <a:srgbClr val="959595"/>
                </a:solidFill>
                <a:latin typeface="+mn-lt"/>
                <a:ea typeface="+mn-ea"/>
                <a:cs typeface="+mn-cs"/>
              </a:rPr>
              <a:t>CONFIDENTIAL. This document contains trade secret information. Disclosure, use or reproduction outside Cargill or inside Cargill, to or by those employees who do not have a need to know is prohibited except as authorized by Cargill in writing.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kern="1200" baseline="30000" dirty="0">
                <a:solidFill>
                  <a:srgbClr val="959595"/>
                </a:solidFill>
                <a:latin typeface="+mn-lt"/>
                <a:ea typeface="+mn-ea"/>
                <a:cs typeface="+mn-cs"/>
              </a:rPr>
              <a:t>© 2015 Cargill, Incorporated.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15398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_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44538" y="502920"/>
            <a:ext cx="7658101" cy="1154927"/>
          </a:xfrm>
        </p:spPr>
        <p:txBody>
          <a:bodyPr/>
          <a:lstStyle>
            <a:lvl1pPr>
              <a:lnSpc>
                <a:spcPts val="2700"/>
              </a:lnSpc>
              <a:defRPr sz="2400">
                <a:solidFill>
                  <a:srgbClr val="A22B38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9714" y="6278633"/>
            <a:ext cx="378392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</a:defRPr>
            </a:lvl1pPr>
          </a:lstStyle>
          <a:p>
            <a:fld id="{3DF1AFCE-D540-41EE-B441-3ED6DEB25C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538" y="502920"/>
            <a:ext cx="7658101" cy="1154927"/>
          </a:xfrm>
        </p:spPr>
        <p:txBody>
          <a:bodyPr/>
          <a:lstStyle>
            <a:lvl1pPr>
              <a:lnSpc>
                <a:spcPts val="2700"/>
              </a:lnSpc>
              <a:defRPr sz="2400"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1AFCE-D540-41EE-B441-3ED6DEB25C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744538" y="1371600"/>
            <a:ext cx="3771900" cy="25146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4514322" y="1371600"/>
            <a:ext cx="3771900" cy="25146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44538" y="3892679"/>
            <a:ext cx="3772543" cy="1557337"/>
          </a:xfrm>
        </p:spPr>
        <p:txBody>
          <a:bodyPr lIns="0"/>
          <a:lstStyle>
            <a:lvl1pPr marL="0" indent="0">
              <a:lnSpc>
                <a:spcPts val="1500"/>
              </a:lnSpc>
              <a:spcBef>
                <a:spcPts val="0"/>
              </a:spcBef>
              <a:buNone/>
              <a:defRPr sz="1200" b="1">
                <a:latin typeface="Arial"/>
                <a:cs typeface="Arial"/>
              </a:defRPr>
            </a:lvl1pPr>
            <a:lvl2pPr marL="0" indent="0">
              <a:lnSpc>
                <a:spcPts val="1500"/>
              </a:lnSpc>
              <a:spcBef>
                <a:spcPts val="0"/>
              </a:spcBef>
              <a:buNone/>
              <a:defRPr>
                <a:latin typeface="Arial"/>
                <a:cs typeface="Arial"/>
              </a:defRPr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4514322" y="3892679"/>
            <a:ext cx="3772543" cy="1557337"/>
          </a:xfrm>
        </p:spPr>
        <p:txBody>
          <a:bodyPr lIns="0"/>
          <a:lstStyle>
            <a:lvl1pPr marL="0" indent="0">
              <a:lnSpc>
                <a:spcPts val="1500"/>
              </a:lnSpc>
              <a:spcBef>
                <a:spcPts val="0"/>
              </a:spcBef>
              <a:buNone/>
              <a:defRPr sz="1200" b="1">
                <a:latin typeface="Arial"/>
                <a:cs typeface="Arial"/>
              </a:defRPr>
            </a:lvl1pPr>
            <a:lvl2pPr marL="0" indent="0">
              <a:lnSpc>
                <a:spcPts val="1500"/>
              </a:lnSpc>
              <a:spcBef>
                <a:spcPts val="0"/>
              </a:spcBef>
              <a:buNone/>
              <a:defRPr>
                <a:latin typeface="Arial"/>
                <a:cs typeface="Arial"/>
              </a:defRPr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8687355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538" y="502920"/>
            <a:ext cx="7658101" cy="1154927"/>
          </a:xfrm>
        </p:spPr>
        <p:txBody>
          <a:bodyPr/>
          <a:lstStyle>
            <a:lvl1pPr>
              <a:lnSpc>
                <a:spcPts val="2700"/>
              </a:lnSpc>
              <a:defRPr sz="2400"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1AFCE-D540-41EE-B441-3ED6DEB25C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744537" y="1371600"/>
            <a:ext cx="7534489" cy="3039923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44538" y="4414409"/>
            <a:ext cx="7535773" cy="1557337"/>
          </a:xfrm>
        </p:spPr>
        <p:txBody>
          <a:bodyPr lIns="0" tIns="137160"/>
          <a:lstStyle>
            <a:lvl1pPr marL="0" indent="0">
              <a:lnSpc>
                <a:spcPts val="1700"/>
              </a:lnSpc>
              <a:spcBef>
                <a:spcPts val="0"/>
              </a:spcBef>
              <a:buNone/>
              <a:defRPr sz="1400" b="1">
                <a:latin typeface="Arial"/>
                <a:cs typeface="Arial"/>
              </a:defRPr>
            </a:lvl1pPr>
            <a:lvl2pPr marL="0" indent="0">
              <a:lnSpc>
                <a:spcPts val="1700"/>
              </a:lnSpc>
              <a:spcBef>
                <a:spcPts val="0"/>
              </a:spcBef>
              <a:buNone/>
              <a:defRPr sz="1400">
                <a:latin typeface="Arial"/>
                <a:cs typeface="Arial"/>
              </a:defRPr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6022562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w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9714" y="6278633"/>
            <a:ext cx="378392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</a:defRPr>
            </a:lvl1pPr>
          </a:lstStyle>
          <a:p>
            <a:fld id="{3DF1AFCE-D540-41EE-B441-3ED6DEB25C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saicFourColumn_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 Diagonal Corner Rectangle 35"/>
          <p:cNvSpPr/>
          <p:nvPr userDrawn="1"/>
        </p:nvSpPr>
        <p:spPr>
          <a:xfrm>
            <a:off x="2459736" y="2862072"/>
            <a:ext cx="2057400" cy="2862072"/>
          </a:xfrm>
          <a:prstGeom prst="round2DiagRect">
            <a:avLst>
              <a:gd name="adj1" fmla="val 10971"/>
              <a:gd name="adj2" fmla="val 0"/>
            </a:avLst>
          </a:prstGeom>
          <a:solidFill>
            <a:srgbClr val="A22B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 Diagonal Corner Rectangle 39"/>
          <p:cNvSpPr/>
          <p:nvPr userDrawn="1"/>
        </p:nvSpPr>
        <p:spPr>
          <a:xfrm>
            <a:off x="4626864" y="914400"/>
            <a:ext cx="2057400" cy="2862072"/>
          </a:xfrm>
          <a:prstGeom prst="round2DiagRect">
            <a:avLst>
              <a:gd name="adj1" fmla="val 10362"/>
              <a:gd name="adj2" fmla="val 0"/>
            </a:avLst>
          </a:prstGeom>
          <a:solidFill>
            <a:srgbClr val="BD4F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A87"/>
              </a:solidFill>
            </a:endParaRPr>
          </a:p>
        </p:txBody>
      </p:sp>
      <p:sp>
        <p:nvSpPr>
          <p:cNvPr id="37" name="Round Diagonal Corner Rectangle 36"/>
          <p:cNvSpPr/>
          <p:nvPr userDrawn="1"/>
        </p:nvSpPr>
        <p:spPr>
          <a:xfrm>
            <a:off x="6803136" y="2862072"/>
            <a:ext cx="2112264" cy="2862072"/>
          </a:xfrm>
          <a:prstGeom prst="round2DiagRect">
            <a:avLst>
              <a:gd name="adj1" fmla="val 0"/>
              <a:gd name="adj2" fmla="val 10818"/>
            </a:avLst>
          </a:prstGeom>
          <a:solidFill>
            <a:srgbClr val="A22B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ound Diagonal Corner Rectangle 37"/>
          <p:cNvSpPr/>
          <p:nvPr userDrawn="1"/>
        </p:nvSpPr>
        <p:spPr>
          <a:xfrm>
            <a:off x="230188" y="914400"/>
            <a:ext cx="2112264" cy="2862072"/>
          </a:xfrm>
          <a:prstGeom prst="round2DiagRect">
            <a:avLst>
              <a:gd name="adj1" fmla="val 0"/>
              <a:gd name="adj2" fmla="val 10818"/>
            </a:avLst>
          </a:prstGeom>
          <a:solidFill>
            <a:srgbClr val="BD4F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7A87"/>
              </a:solidFill>
            </a:endParaRPr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4"/>
          </p:nvPr>
        </p:nvSpPr>
        <p:spPr>
          <a:xfrm>
            <a:off x="6803136" y="914400"/>
            <a:ext cx="2112264" cy="1828800"/>
          </a:xfrm>
          <a:prstGeom prst="round2DiagRect">
            <a:avLst>
              <a:gd name="adj1" fmla="val 10996"/>
              <a:gd name="adj2" fmla="val 0"/>
            </a:avLst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3"/>
          </p:nvPr>
        </p:nvSpPr>
        <p:spPr>
          <a:xfrm>
            <a:off x="2459736" y="914400"/>
            <a:ext cx="2057400" cy="1828800"/>
          </a:xfrm>
          <a:prstGeom prst="round2DiagRect">
            <a:avLst>
              <a:gd name="adj1" fmla="val 0"/>
              <a:gd name="adj2" fmla="val 14555"/>
            </a:avLst>
          </a:prstGeom>
        </p:spPr>
        <p:txBody>
          <a:bodyPr/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>
          <a:xfrm>
            <a:off x="4626864" y="3886200"/>
            <a:ext cx="2057400" cy="1828800"/>
          </a:xfrm>
          <a:prstGeom prst="round2DiagRect">
            <a:avLst>
              <a:gd name="adj1" fmla="val 0"/>
              <a:gd name="adj2" fmla="val 12589"/>
            </a:avLst>
          </a:prstGeom>
        </p:spPr>
        <p:txBody>
          <a:bodyPr/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228600" y="3886200"/>
            <a:ext cx="2112264" cy="1828800"/>
          </a:xfrm>
          <a:prstGeom prst="round2DiagRect">
            <a:avLst>
              <a:gd name="adj1" fmla="val 12993"/>
              <a:gd name="adj2" fmla="val 0"/>
            </a:avLst>
          </a:prstGeom>
        </p:spPr>
        <p:txBody>
          <a:bodyPr/>
          <a:lstStyle/>
          <a:p>
            <a:endParaRPr lang="en-US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5"/>
          </p:nvPr>
        </p:nvSpPr>
        <p:spPr bwMode="gray">
          <a:xfrm>
            <a:off x="4855464" y="1010984"/>
            <a:ext cx="1600200" cy="1783080"/>
          </a:xfrm>
        </p:spPr>
        <p:txBody>
          <a:bodyPr tIns="0" bIns="0" anchor="b">
            <a:noAutofit/>
          </a:bodyPr>
          <a:lstStyle>
            <a:lvl1pPr marL="0" indent="0">
              <a:lnSpc>
                <a:spcPts val="29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6"/>
          </p:nvPr>
        </p:nvSpPr>
        <p:spPr bwMode="gray">
          <a:xfrm>
            <a:off x="4855464" y="2930461"/>
            <a:ext cx="1600200" cy="804672"/>
          </a:xfrm>
        </p:spPr>
        <p:txBody>
          <a:bodyPr tIns="0" bIns="0">
            <a:normAutofit/>
          </a:bodyPr>
          <a:lstStyle>
            <a:lvl1pPr marL="0" indent="0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1" name="Text Placeholder 23"/>
          <p:cNvSpPr>
            <a:spLocks noGrp="1"/>
          </p:cNvSpPr>
          <p:nvPr>
            <p:ph type="body" sz="quarter" idx="23"/>
          </p:nvPr>
        </p:nvSpPr>
        <p:spPr bwMode="gray">
          <a:xfrm>
            <a:off x="7031736" y="2952519"/>
            <a:ext cx="1600200" cy="1747381"/>
          </a:xfrm>
        </p:spPr>
        <p:txBody>
          <a:bodyPr tIns="0" bIns="0" anchor="b">
            <a:noAutofit/>
          </a:bodyPr>
          <a:lstStyle>
            <a:lvl1pPr marL="0" indent="0">
              <a:lnSpc>
                <a:spcPts val="5900"/>
              </a:lnSpc>
              <a:spcBef>
                <a:spcPts val="0"/>
              </a:spcBef>
              <a:buNone/>
              <a:defRPr sz="7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</a:t>
            </a:r>
          </a:p>
        </p:txBody>
      </p:sp>
      <p:sp>
        <p:nvSpPr>
          <p:cNvPr id="23" name="Text Placeholder 25"/>
          <p:cNvSpPr>
            <a:spLocks noGrp="1"/>
          </p:cNvSpPr>
          <p:nvPr>
            <p:ph type="body" sz="quarter" idx="24"/>
          </p:nvPr>
        </p:nvSpPr>
        <p:spPr bwMode="gray">
          <a:xfrm>
            <a:off x="7031736" y="4814125"/>
            <a:ext cx="1600200" cy="801415"/>
          </a:xfrm>
        </p:spPr>
        <p:txBody>
          <a:bodyPr tIns="0" bIns="0">
            <a:normAutofit/>
          </a:bodyPr>
          <a:lstStyle>
            <a:lvl1pPr marL="0" indent="0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23"/>
          <p:cNvSpPr>
            <a:spLocks noGrp="1"/>
          </p:cNvSpPr>
          <p:nvPr>
            <p:ph type="body" sz="quarter" idx="25"/>
          </p:nvPr>
        </p:nvSpPr>
        <p:spPr bwMode="gray">
          <a:xfrm>
            <a:off x="457200" y="1010984"/>
            <a:ext cx="1600200" cy="1783080"/>
          </a:xfrm>
        </p:spPr>
        <p:txBody>
          <a:bodyPr tIns="0" bIns="0" anchor="b">
            <a:noAutofit/>
          </a:bodyPr>
          <a:lstStyle>
            <a:lvl1pPr marL="0" indent="0">
              <a:lnSpc>
                <a:spcPts val="3900"/>
              </a:lnSpc>
              <a:spcBef>
                <a:spcPts val="0"/>
              </a:spcBef>
              <a:buNone/>
              <a:defRPr sz="3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33" name="Text Placeholder 25"/>
          <p:cNvSpPr>
            <a:spLocks noGrp="1"/>
          </p:cNvSpPr>
          <p:nvPr>
            <p:ph type="body" sz="quarter" idx="26"/>
          </p:nvPr>
        </p:nvSpPr>
        <p:spPr bwMode="gray">
          <a:xfrm>
            <a:off x="457200" y="2930461"/>
            <a:ext cx="1600200" cy="801415"/>
          </a:xfrm>
        </p:spPr>
        <p:txBody>
          <a:bodyPr tIns="0" bIns="0">
            <a:normAutofit/>
          </a:bodyPr>
          <a:lstStyle>
            <a:lvl1pPr marL="0" indent="0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4" name="Text Placeholder 23"/>
          <p:cNvSpPr>
            <a:spLocks noGrp="1"/>
          </p:cNvSpPr>
          <p:nvPr>
            <p:ph type="body" sz="quarter" idx="27"/>
          </p:nvPr>
        </p:nvSpPr>
        <p:spPr bwMode="gray">
          <a:xfrm>
            <a:off x="2679192" y="2952519"/>
            <a:ext cx="1600200" cy="1747381"/>
          </a:xfrm>
        </p:spPr>
        <p:txBody>
          <a:bodyPr tIns="0" bIns="0" anchor="b">
            <a:noAutofit/>
          </a:bodyPr>
          <a:lstStyle>
            <a:lvl1pPr marL="0" indent="0">
              <a:lnSpc>
                <a:spcPts val="3900"/>
              </a:lnSpc>
              <a:spcBef>
                <a:spcPts val="0"/>
              </a:spcBef>
              <a:buNone/>
              <a:defRPr sz="4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35" name="Text Placeholder 25"/>
          <p:cNvSpPr>
            <a:spLocks noGrp="1"/>
          </p:cNvSpPr>
          <p:nvPr>
            <p:ph type="body" sz="quarter" idx="28"/>
          </p:nvPr>
        </p:nvSpPr>
        <p:spPr bwMode="gray">
          <a:xfrm>
            <a:off x="2679192" y="4814125"/>
            <a:ext cx="1757580" cy="801415"/>
          </a:xfrm>
        </p:spPr>
        <p:txBody>
          <a:bodyPr tIns="0" bIns="0">
            <a:noAutofit/>
          </a:bodyPr>
          <a:lstStyle>
            <a:lvl1pPr marL="0" indent="0">
              <a:lnSpc>
                <a:spcPts val="1700"/>
              </a:lnSpc>
              <a:spcBef>
                <a:spcPts val="0"/>
              </a:spcBef>
              <a:buNone/>
              <a:defRPr lang="en-US" sz="16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9714" y="6278633"/>
            <a:ext cx="378392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</a:defRPr>
            </a:lvl1pPr>
          </a:lstStyle>
          <a:p>
            <a:fld id="{3DF1AFCE-D540-41EE-B441-3ED6DEB25C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saicThreeColumn_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 Diagonal Corner Rectangle 35"/>
          <p:cNvSpPr/>
          <p:nvPr userDrawn="1"/>
        </p:nvSpPr>
        <p:spPr>
          <a:xfrm>
            <a:off x="3172968" y="3118104"/>
            <a:ext cx="2798064" cy="2596896"/>
          </a:xfrm>
          <a:prstGeom prst="round2DiagRect">
            <a:avLst>
              <a:gd name="adj1" fmla="val 9144"/>
              <a:gd name="adj2" fmla="val 0"/>
            </a:avLst>
          </a:prstGeom>
          <a:solidFill>
            <a:srgbClr val="BD4F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ound Diagonal Corner Rectangle 36"/>
          <p:cNvSpPr/>
          <p:nvPr userDrawn="1"/>
        </p:nvSpPr>
        <p:spPr>
          <a:xfrm>
            <a:off x="6117336" y="4069080"/>
            <a:ext cx="2798064" cy="1645920"/>
          </a:xfrm>
          <a:prstGeom prst="round2DiagRect">
            <a:avLst>
              <a:gd name="adj1" fmla="val 0"/>
              <a:gd name="adj2" fmla="val 14623"/>
            </a:avLst>
          </a:prstGeom>
          <a:solidFill>
            <a:srgbClr val="A22B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ound Diagonal Corner Rectangle 37"/>
          <p:cNvSpPr/>
          <p:nvPr userDrawn="1"/>
        </p:nvSpPr>
        <p:spPr>
          <a:xfrm>
            <a:off x="230188" y="907961"/>
            <a:ext cx="2798064" cy="2816352"/>
          </a:xfrm>
          <a:prstGeom prst="round2DiagRect">
            <a:avLst>
              <a:gd name="adj1" fmla="val 0"/>
              <a:gd name="adj2" fmla="val 7684"/>
            </a:avLst>
          </a:prstGeom>
          <a:solidFill>
            <a:srgbClr val="A22B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4"/>
          </p:nvPr>
        </p:nvSpPr>
        <p:spPr>
          <a:xfrm>
            <a:off x="6117336" y="914400"/>
            <a:ext cx="2798064" cy="2999232"/>
          </a:xfrm>
          <a:prstGeom prst="round2DiagRect">
            <a:avLst>
              <a:gd name="adj1" fmla="val 7862"/>
              <a:gd name="adj2" fmla="val 0"/>
            </a:avLst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3"/>
          </p:nvPr>
        </p:nvSpPr>
        <p:spPr>
          <a:xfrm>
            <a:off x="3172968" y="914400"/>
            <a:ext cx="2798064" cy="2048256"/>
          </a:xfrm>
          <a:prstGeom prst="round2DiagRect">
            <a:avLst>
              <a:gd name="adj1" fmla="val 0"/>
              <a:gd name="adj2" fmla="val 10067"/>
            </a:avLst>
          </a:prstGeom>
        </p:spPr>
        <p:txBody>
          <a:bodyPr/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228600" y="3886200"/>
            <a:ext cx="2798064" cy="1828800"/>
          </a:xfrm>
          <a:prstGeom prst="round2DiagRect">
            <a:avLst>
              <a:gd name="adj1" fmla="val 14020"/>
              <a:gd name="adj2" fmla="val 0"/>
            </a:avLst>
          </a:prstGeom>
        </p:spPr>
        <p:txBody>
          <a:bodyPr/>
          <a:lstStyle/>
          <a:p>
            <a:endParaRPr lang="en-US"/>
          </a:p>
        </p:txBody>
      </p:sp>
      <p:sp>
        <p:nvSpPr>
          <p:cNvPr id="21" name="Text Placeholder 23"/>
          <p:cNvSpPr>
            <a:spLocks noGrp="1"/>
          </p:cNvSpPr>
          <p:nvPr>
            <p:ph type="body" sz="quarter" idx="23"/>
          </p:nvPr>
        </p:nvSpPr>
        <p:spPr bwMode="gray">
          <a:xfrm>
            <a:off x="6355080" y="4161281"/>
            <a:ext cx="2286000" cy="563671"/>
          </a:xfrm>
        </p:spPr>
        <p:txBody>
          <a:bodyPr tIns="0" bIns="0" anchor="b">
            <a:noAutofit/>
          </a:bodyPr>
          <a:lstStyle>
            <a:lvl1pPr marL="0" indent="0">
              <a:lnSpc>
                <a:spcPts val="29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</a:t>
            </a:r>
          </a:p>
        </p:txBody>
      </p:sp>
      <p:sp>
        <p:nvSpPr>
          <p:cNvPr id="23" name="Text Placeholder 25"/>
          <p:cNvSpPr>
            <a:spLocks noGrp="1"/>
          </p:cNvSpPr>
          <p:nvPr>
            <p:ph type="body" sz="quarter" idx="24"/>
          </p:nvPr>
        </p:nvSpPr>
        <p:spPr bwMode="gray">
          <a:xfrm>
            <a:off x="6355080" y="4846967"/>
            <a:ext cx="2286000" cy="801415"/>
          </a:xfrm>
        </p:spPr>
        <p:txBody>
          <a:bodyPr tIns="0" bIns="0">
            <a:normAutofit/>
          </a:bodyPr>
          <a:lstStyle>
            <a:lvl1pPr marL="0" indent="0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23"/>
          <p:cNvSpPr>
            <a:spLocks noGrp="1"/>
          </p:cNvSpPr>
          <p:nvPr>
            <p:ph type="body" sz="quarter" idx="25"/>
          </p:nvPr>
        </p:nvSpPr>
        <p:spPr bwMode="gray">
          <a:xfrm>
            <a:off x="457200" y="1010984"/>
            <a:ext cx="2286000" cy="1283919"/>
          </a:xfrm>
        </p:spPr>
        <p:txBody>
          <a:bodyPr tIns="0" bIns="0" anchor="b">
            <a:noAutofit/>
          </a:bodyPr>
          <a:lstStyle>
            <a:lvl1pPr marL="0" indent="0">
              <a:lnSpc>
                <a:spcPts val="3900"/>
              </a:lnSpc>
              <a:spcBef>
                <a:spcPts val="0"/>
              </a:spcBef>
              <a:buNone/>
              <a:defRPr sz="3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33" name="Text Placeholder 25"/>
          <p:cNvSpPr>
            <a:spLocks noGrp="1"/>
          </p:cNvSpPr>
          <p:nvPr>
            <p:ph type="body" sz="quarter" idx="26"/>
          </p:nvPr>
        </p:nvSpPr>
        <p:spPr bwMode="gray">
          <a:xfrm>
            <a:off x="457200" y="2430246"/>
            <a:ext cx="2286000" cy="1069723"/>
          </a:xfrm>
        </p:spPr>
        <p:txBody>
          <a:bodyPr tIns="0" bIns="0">
            <a:normAutofit/>
          </a:bodyPr>
          <a:lstStyle>
            <a:lvl1pPr marL="0" indent="0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4" name="Text Placeholder 23"/>
          <p:cNvSpPr>
            <a:spLocks noGrp="1"/>
          </p:cNvSpPr>
          <p:nvPr>
            <p:ph type="body" sz="quarter" idx="27"/>
          </p:nvPr>
        </p:nvSpPr>
        <p:spPr bwMode="gray">
          <a:xfrm>
            <a:off x="3410712" y="3221829"/>
            <a:ext cx="2286000" cy="870560"/>
          </a:xfrm>
        </p:spPr>
        <p:txBody>
          <a:bodyPr tIns="0" bIns="0" anchor="b">
            <a:noAutofit/>
          </a:bodyPr>
          <a:lstStyle>
            <a:lvl1pPr marL="0" indent="0">
              <a:lnSpc>
                <a:spcPts val="3900"/>
              </a:lnSpc>
              <a:spcBef>
                <a:spcPts val="0"/>
              </a:spcBef>
              <a:buNone/>
              <a:defRPr sz="4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35" name="Text Placeholder 25"/>
          <p:cNvSpPr>
            <a:spLocks noGrp="1"/>
          </p:cNvSpPr>
          <p:nvPr>
            <p:ph type="body" sz="quarter" idx="28"/>
          </p:nvPr>
        </p:nvSpPr>
        <p:spPr bwMode="gray">
          <a:xfrm>
            <a:off x="3410712" y="4206887"/>
            <a:ext cx="2286000" cy="1234440"/>
          </a:xfrm>
        </p:spPr>
        <p:txBody>
          <a:bodyPr tIns="0" bIns="0">
            <a:norm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9714" y="6278633"/>
            <a:ext cx="378392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</a:defRPr>
            </a:lvl1pPr>
          </a:lstStyle>
          <a:p>
            <a:fld id="{3DF1AFCE-D540-41EE-B441-3ED6DEB25C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saicTwoColumn_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ound Diagonal Corner Rectangle 36"/>
          <p:cNvSpPr/>
          <p:nvPr userDrawn="1"/>
        </p:nvSpPr>
        <p:spPr>
          <a:xfrm>
            <a:off x="4645152" y="4069080"/>
            <a:ext cx="4270248" cy="2057400"/>
          </a:xfrm>
          <a:prstGeom prst="round2DiagRect">
            <a:avLst>
              <a:gd name="adj1" fmla="val 10959"/>
              <a:gd name="adj2" fmla="val 0"/>
            </a:avLst>
          </a:prstGeom>
          <a:solidFill>
            <a:srgbClr val="BD4F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ound Diagonal Corner Rectangle 37"/>
          <p:cNvSpPr/>
          <p:nvPr userDrawn="1"/>
        </p:nvSpPr>
        <p:spPr>
          <a:xfrm>
            <a:off x="230188" y="914400"/>
            <a:ext cx="4270248" cy="1764792"/>
          </a:xfrm>
          <a:prstGeom prst="round2DiagRect">
            <a:avLst>
              <a:gd name="adj1" fmla="val 0"/>
              <a:gd name="adj2" fmla="val 11943"/>
            </a:avLst>
          </a:prstGeom>
          <a:solidFill>
            <a:srgbClr val="CA7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4"/>
          </p:nvPr>
        </p:nvSpPr>
        <p:spPr>
          <a:xfrm>
            <a:off x="4645152" y="914400"/>
            <a:ext cx="4270248" cy="3017520"/>
          </a:xfrm>
          <a:prstGeom prst="round2DiagRect">
            <a:avLst>
              <a:gd name="adj1" fmla="val 0"/>
              <a:gd name="adj2" fmla="val 7057"/>
            </a:avLst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228600" y="2862072"/>
            <a:ext cx="4270248" cy="3264408"/>
          </a:xfrm>
          <a:prstGeom prst="round2DiagRect">
            <a:avLst>
              <a:gd name="adj1" fmla="val 7497"/>
              <a:gd name="adj2" fmla="val 0"/>
            </a:avLst>
          </a:prstGeom>
        </p:spPr>
        <p:txBody>
          <a:bodyPr/>
          <a:lstStyle/>
          <a:p>
            <a:endParaRPr lang="en-US"/>
          </a:p>
        </p:txBody>
      </p:sp>
      <p:sp>
        <p:nvSpPr>
          <p:cNvPr id="21" name="Text Placeholder 23"/>
          <p:cNvSpPr>
            <a:spLocks noGrp="1"/>
          </p:cNvSpPr>
          <p:nvPr>
            <p:ph type="body" sz="quarter" idx="23"/>
          </p:nvPr>
        </p:nvSpPr>
        <p:spPr bwMode="gray">
          <a:xfrm>
            <a:off x="4882896" y="4161281"/>
            <a:ext cx="3840480" cy="1127342"/>
          </a:xfrm>
        </p:spPr>
        <p:txBody>
          <a:bodyPr tIns="0" bIns="0" anchor="b">
            <a:noAutofit/>
          </a:bodyPr>
          <a:lstStyle>
            <a:lvl1pPr marL="0" indent="0">
              <a:lnSpc>
                <a:spcPts val="3900"/>
              </a:lnSpc>
              <a:spcBef>
                <a:spcPts val="0"/>
              </a:spcBef>
              <a:buNone/>
              <a:defRPr sz="4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3" name="Text Placeholder 25"/>
          <p:cNvSpPr>
            <a:spLocks noGrp="1"/>
          </p:cNvSpPr>
          <p:nvPr>
            <p:ph type="body" sz="quarter" idx="24"/>
          </p:nvPr>
        </p:nvSpPr>
        <p:spPr bwMode="gray">
          <a:xfrm>
            <a:off x="4882895" y="5445061"/>
            <a:ext cx="3840480" cy="463169"/>
          </a:xfrm>
        </p:spPr>
        <p:txBody>
          <a:bodyPr tIns="0" bIns="0">
            <a:normAutofit/>
          </a:bodyPr>
          <a:lstStyle>
            <a:lvl1pPr marL="0" indent="0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23"/>
          <p:cNvSpPr>
            <a:spLocks noGrp="1"/>
          </p:cNvSpPr>
          <p:nvPr>
            <p:ph type="body" sz="quarter" idx="25"/>
          </p:nvPr>
        </p:nvSpPr>
        <p:spPr>
          <a:xfrm>
            <a:off x="457200" y="1010984"/>
            <a:ext cx="3840480" cy="688933"/>
          </a:xfrm>
        </p:spPr>
        <p:txBody>
          <a:bodyPr tIns="0" bIns="0" anchor="b">
            <a:noAutofit/>
          </a:bodyPr>
          <a:lstStyle>
            <a:lvl1pPr marL="0" indent="0">
              <a:lnSpc>
                <a:spcPts val="3900"/>
              </a:lnSpc>
              <a:spcBef>
                <a:spcPts val="0"/>
              </a:spcBef>
              <a:buNone/>
              <a:defRPr sz="3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33" name="Text Placeholder 25"/>
          <p:cNvSpPr>
            <a:spLocks noGrp="1"/>
          </p:cNvSpPr>
          <p:nvPr>
            <p:ph type="body" sz="quarter" idx="26"/>
          </p:nvPr>
        </p:nvSpPr>
        <p:spPr>
          <a:xfrm>
            <a:off x="457200" y="1824038"/>
            <a:ext cx="3840480" cy="674025"/>
          </a:xfrm>
        </p:spPr>
        <p:txBody>
          <a:bodyPr tIns="0" bIns="0">
            <a:normAutofit/>
          </a:bodyPr>
          <a:lstStyle>
            <a:lvl1pPr marL="0" indent="0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9714" y="6278633"/>
            <a:ext cx="378392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</a:defRPr>
            </a:lvl1pPr>
          </a:lstStyle>
          <a:p>
            <a:fld id="{3DF1AFCE-D540-41EE-B441-3ED6DEB25C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3597189" y="2656703"/>
            <a:ext cx="3871784" cy="2986216"/>
          </a:xfrm>
          <a:prstGeom prst="rect">
            <a:avLst/>
          </a:prstGeom>
          <a:solidFill>
            <a:srgbClr val="A22B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Picture Placeholder 4"/>
          <p:cNvSpPr>
            <a:spLocks noGrp="1" noChangeAspect="1"/>
          </p:cNvSpPr>
          <p:nvPr>
            <p:ph type="pic" sz="quarter" idx="11"/>
          </p:nvPr>
        </p:nvSpPr>
        <p:spPr>
          <a:xfrm>
            <a:off x="0" y="0"/>
            <a:ext cx="1840992" cy="13807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Picture Placeholder 4"/>
          <p:cNvSpPr>
            <a:spLocks noGrp="1" noChangeAspect="1"/>
          </p:cNvSpPr>
          <p:nvPr>
            <p:ph type="pic" sz="quarter" idx="12"/>
          </p:nvPr>
        </p:nvSpPr>
        <p:spPr>
          <a:xfrm>
            <a:off x="1828403" y="0"/>
            <a:ext cx="1840992" cy="138074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Picture Placeholder 4"/>
          <p:cNvSpPr>
            <a:spLocks noGrp="1" noChangeAspect="1"/>
          </p:cNvSpPr>
          <p:nvPr>
            <p:ph type="pic" sz="quarter" idx="13"/>
          </p:nvPr>
        </p:nvSpPr>
        <p:spPr>
          <a:xfrm>
            <a:off x="3656806" y="0"/>
            <a:ext cx="1840992" cy="138074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Picture Placeholder 4"/>
          <p:cNvSpPr>
            <a:spLocks noGrp="1" noChangeAspect="1"/>
          </p:cNvSpPr>
          <p:nvPr>
            <p:ph type="pic" sz="quarter" idx="14"/>
          </p:nvPr>
        </p:nvSpPr>
        <p:spPr>
          <a:xfrm>
            <a:off x="5485209" y="0"/>
            <a:ext cx="1840992" cy="138074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7296912" y="0"/>
            <a:ext cx="1847088" cy="138074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4"/>
          <p:cNvSpPr>
            <a:spLocks noGrp="1" noChangeAspect="1"/>
          </p:cNvSpPr>
          <p:nvPr>
            <p:ph type="pic" sz="quarter" idx="16"/>
          </p:nvPr>
        </p:nvSpPr>
        <p:spPr>
          <a:xfrm>
            <a:off x="0" y="1371203"/>
            <a:ext cx="1840992" cy="138074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Picture Placeholder 4"/>
          <p:cNvSpPr>
            <a:spLocks noGrp="1" noChangeAspect="1"/>
          </p:cNvSpPr>
          <p:nvPr>
            <p:ph type="pic" sz="quarter" idx="17"/>
          </p:nvPr>
        </p:nvSpPr>
        <p:spPr>
          <a:xfrm>
            <a:off x="0" y="2742406"/>
            <a:ext cx="1840992" cy="1380744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Picture Placeholder 4"/>
          <p:cNvSpPr>
            <a:spLocks noGrp="1" noChangeAspect="1"/>
          </p:cNvSpPr>
          <p:nvPr>
            <p:ph type="pic" sz="quarter" idx="18"/>
          </p:nvPr>
        </p:nvSpPr>
        <p:spPr>
          <a:xfrm>
            <a:off x="0" y="4113609"/>
            <a:ext cx="1840992" cy="1380744"/>
          </a:xfrm>
        </p:spPr>
        <p:txBody>
          <a:bodyPr/>
          <a:lstStyle/>
          <a:p>
            <a:endParaRPr lang="en-US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19"/>
          </p:nvPr>
        </p:nvSpPr>
        <p:spPr>
          <a:xfrm>
            <a:off x="0" y="5477256"/>
            <a:ext cx="1847088" cy="1380744"/>
          </a:xfrm>
        </p:spPr>
        <p:txBody>
          <a:bodyPr/>
          <a:lstStyle/>
          <a:p>
            <a:endParaRPr lang="en-US"/>
          </a:p>
        </p:txBody>
      </p:sp>
      <p:sp>
        <p:nvSpPr>
          <p:cNvPr id="18" name="Picture Placeholder 4"/>
          <p:cNvSpPr>
            <a:spLocks noGrp="1" noChangeAspect="1"/>
          </p:cNvSpPr>
          <p:nvPr>
            <p:ph type="pic" sz="quarter" idx="20"/>
          </p:nvPr>
        </p:nvSpPr>
        <p:spPr>
          <a:xfrm>
            <a:off x="1828403" y="1371203"/>
            <a:ext cx="1840992" cy="138074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0" name="Picture Placeholder 4"/>
          <p:cNvSpPr>
            <a:spLocks noGrp="1" noChangeAspect="1"/>
          </p:cNvSpPr>
          <p:nvPr>
            <p:ph type="pic" sz="quarter" idx="21"/>
          </p:nvPr>
        </p:nvSpPr>
        <p:spPr>
          <a:xfrm>
            <a:off x="1828403" y="2742406"/>
            <a:ext cx="1840992" cy="1380744"/>
          </a:xfrm>
        </p:spPr>
        <p:txBody>
          <a:bodyPr/>
          <a:lstStyle/>
          <a:p>
            <a:endParaRPr lang="en-US"/>
          </a:p>
        </p:txBody>
      </p:sp>
      <p:sp>
        <p:nvSpPr>
          <p:cNvPr id="21" name="Picture Placeholder 4"/>
          <p:cNvSpPr>
            <a:spLocks noGrp="1" noChangeAspect="1"/>
          </p:cNvSpPr>
          <p:nvPr>
            <p:ph type="pic" sz="quarter" idx="22"/>
          </p:nvPr>
        </p:nvSpPr>
        <p:spPr>
          <a:xfrm>
            <a:off x="1828403" y="4113609"/>
            <a:ext cx="1840992" cy="1380744"/>
          </a:xfrm>
        </p:spPr>
        <p:txBody>
          <a:bodyPr/>
          <a:lstStyle/>
          <a:p>
            <a:endParaRPr lang="en-US"/>
          </a:p>
        </p:txBody>
      </p:sp>
      <p:sp>
        <p:nvSpPr>
          <p:cNvPr id="22" name="Picture Placeholder 4"/>
          <p:cNvSpPr>
            <a:spLocks noGrp="1"/>
          </p:cNvSpPr>
          <p:nvPr>
            <p:ph type="pic" sz="quarter" idx="23"/>
          </p:nvPr>
        </p:nvSpPr>
        <p:spPr>
          <a:xfrm>
            <a:off x="1828403" y="5477256"/>
            <a:ext cx="1847088" cy="1380744"/>
          </a:xfrm>
        </p:spPr>
        <p:txBody>
          <a:bodyPr/>
          <a:lstStyle/>
          <a:p>
            <a:endParaRPr lang="en-US"/>
          </a:p>
        </p:txBody>
      </p:sp>
      <p:sp>
        <p:nvSpPr>
          <p:cNvPr id="23" name="Picture Placeholder 4"/>
          <p:cNvSpPr>
            <a:spLocks noGrp="1" noChangeAspect="1"/>
          </p:cNvSpPr>
          <p:nvPr>
            <p:ph type="pic" sz="quarter" idx="24"/>
          </p:nvPr>
        </p:nvSpPr>
        <p:spPr>
          <a:xfrm>
            <a:off x="3656806" y="1371203"/>
            <a:ext cx="1840992" cy="138074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6" name="Picture Placeholder 4"/>
          <p:cNvSpPr>
            <a:spLocks noGrp="1" noChangeAspect="1"/>
          </p:cNvSpPr>
          <p:nvPr>
            <p:ph type="pic" sz="quarter" idx="25"/>
          </p:nvPr>
        </p:nvSpPr>
        <p:spPr>
          <a:xfrm>
            <a:off x="5485209" y="1371203"/>
            <a:ext cx="1840992" cy="1380744"/>
          </a:xfrm>
        </p:spPr>
        <p:txBody>
          <a:bodyPr/>
          <a:lstStyle/>
          <a:p>
            <a:endParaRPr lang="en-US"/>
          </a:p>
        </p:txBody>
      </p:sp>
      <p:sp>
        <p:nvSpPr>
          <p:cNvPr id="27" name="Picture Placeholder 4"/>
          <p:cNvSpPr>
            <a:spLocks noGrp="1"/>
          </p:cNvSpPr>
          <p:nvPr>
            <p:ph type="pic" sz="quarter" idx="26"/>
          </p:nvPr>
        </p:nvSpPr>
        <p:spPr>
          <a:xfrm>
            <a:off x="7296912" y="1371203"/>
            <a:ext cx="1847088" cy="1380744"/>
          </a:xfrm>
        </p:spPr>
        <p:txBody>
          <a:bodyPr/>
          <a:lstStyle/>
          <a:p>
            <a:endParaRPr lang="en-US"/>
          </a:p>
        </p:txBody>
      </p:sp>
      <p:sp>
        <p:nvSpPr>
          <p:cNvPr id="28" name="Picture Placeholder 4"/>
          <p:cNvSpPr>
            <a:spLocks noGrp="1"/>
          </p:cNvSpPr>
          <p:nvPr>
            <p:ph type="pic" sz="quarter" idx="27"/>
          </p:nvPr>
        </p:nvSpPr>
        <p:spPr>
          <a:xfrm>
            <a:off x="7296912" y="2742406"/>
            <a:ext cx="1847088" cy="1380744"/>
          </a:xfrm>
        </p:spPr>
        <p:txBody>
          <a:bodyPr/>
          <a:lstStyle/>
          <a:p>
            <a:endParaRPr lang="en-US"/>
          </a:p>
        </p:txBody>
      </p:sp>
      <p:sp>
        <p:nvSpPr>
          <p:cNvPr id="30" name="Picture Placeholder 4"/>
          <p:cNvSpPr>
            <a:spLocks noGrp="1"/>
          </p:cNvSpPr>
          <p:nvPr>
            <p:ph type="pic" sz="quarter" idx="28"/>
          </p:nvPr>
        </p:nvSpPr>
        <p:spPr>
          <a:xfrm>
            <a:off x="7296912" y="4113609"/>
            <a:ext cx="1847088" cy="1380744"/>
          </a:xfrm>
        </p:spPr>
        <p:txBody>
          <a:bodyPr/>
          <a:lstStyle/>
          <a:p>
            <a:endParaRPr lang="en-US"/>
          </a:p>
        </p:txBody>
      </p:sp>
      <p:sp>
        <p:nvSpPr>
          <p:cNvPr id="31" name="Picture Placeholder 4"/>
          <p:cNvSpPr>
            <a:spLocks noGrp="1"/>
          </p:cNvSpPr>
          <p:nvPr>
            <p:ph type="pic" sz="quarter" idx="29"/>
          </p:nvPr>
        </p:nvSpPr>
        <p:spPr>
          <a:xfrm>
            <a:off x="3656806" y="5477256"/>
            <a:ext cx="1847088" cy="1380744"/>
          </a:xfrm>
        </p:spPr>
        <p:txBody>
          <a:bodyPr/>
          <a:lstStyle/>
          <a:p>
            <a:endParaRPr lang="en-US"/>
          </a:p>
        </p:txBody>
      </p:sp>
      <p:sp>
        <p:nvSpPr>
          <p:cNvPr id="32" name="Picture Placeholder 4"/>
          <p:cNvSpPr>
            <a:spLocks noGrp="1"/>
          </p:cNvSpPr>
          <p:nvPr>
            <p:ph type="pic" sz="quarter" idx="30"/>
          </p:nvPr>
        </p:nvSpPr>
        <p:spPr>
          <a:xfrm>
            <a:off x="5485209" y="5477256"/>
            <a:ext cx="1847088" cy="1380744"/>
          </a:xfrm>
        </p:spPr>
        <p:txBody>
          <a:bodyPr/>
          <a:lstStyle/>
          <a:p>
            <a:endParaRPr lang="en-US"/>
          </a:p>
        </p:txBody>
      </p:sp>
      <p:sp>
        <p:nvSpPr>
          <p:cNvPr id="33" name="Picture Placeholder 4"/>
          <p:cNvSpPr>
            <a:spLocks noGrp="1"/>
          </p:cNvSpPr>
          <p:nvPr>
            <p:ph type="pic" sz="quarter" idx="31"/>
          </p:nvPr>
        </p:nvSpPr>
        <p:spPr>
          <a:xfrm>
            <a:off x="7296912" y="5477256"/>
            <a:ext cx="1847088" cy="1380744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233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 userDrawn="1"/>
        </p:nvSpPr>
        <p:spPr>
          <a:xfrm>
            <a:off x="4626864" y="448056"/>
            <a:ext cx="4286250" cy="5494995"/>
          </a:xfrm>
          <a:prstGeom prst="round2DiagRect">
            <a:avLst>
              <a:gd name="adj1" fmla="val 4959"/>
              <a:gd name="adj2" fmla="val 0"/>
            </a:avLst>
          </a:prstGeom>
          <a:solidFill>
            <a:srgbClr val="CA7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1AFCE-D540-41EE-B441-3ED6DEB25C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0" y="228600"/>
            <a:ext cx="4514850" cy="5715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9984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 userDrawn="1"/>
        </p:nvSpPr>
        <p:spPr>
          <a:xfrm>
            <a:off x="4626864" y="448056"/>
            <a:ext cx="4286250" cy="5494995"/>
          </a:xfrm>
          <a:prstGeom prst="round2DiagRect">
            <a:avLst>
              <a:gd name="adj1" fmla="val 4959"/>
              <a:gd name="adj2" fmla="val 0"/>
            </a:avLst>
          </a:prstGeom>
          <a:solidFill>
            <a:srgbClr val="A22B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1AFCE-D540-41EE-B441-3ED6DEB25C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0" y="228600"/>
            <a:ext cx="4514850" cy="5715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137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NoThrive_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230188" y="228600"/>
            <a:ext cx="5751576" cy="5715000"/>
          </a:xfrm>
          <a:prstGeom prst="round2DiagRect">
            <a:avLst>
              <a:gd name="adj1" fmla="val 3724"/>
              <a:gd name="adj2" fmla="val 0"/>
            </a:avLst>
          </a:prstGeo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6" name="Round Diagonal Corner Rectangle 15"/>
          <p:cNvSpPr/>
          <p:nvPr userDrawn="1"/>
        </p:nvSpPr>
        <p:spPr>
          <a:xfrm>
            <a:off x="6092679" y="2368296"/>
            <a:ext cx="2817960" cy="3575304"/>
          </a:xfrm>
          <a:prstGeom prst="round2DiagRect">
            <a:avLst>
              <a:gd name="adj1" fmla="val 0"/>
              <a:gd name="adj2" fmla="val 8742"/>
            </a:avLst>
          </a:prstGeom>
          <a:solidFill>
            <a:srgbClr val="A22B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6382511" y="2697480"/>
            <a:ext cx="2249424" cy="1619459"/>
          </a:xfrm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230188" y="6354053"/>
            <a:ext cx="2151062" cy="293688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None/>
              <a:defRPr sz="1000" b="1"/>
            </a:lvl1pPr>
            <a:lvl2pPr>
              <a:defRPr sz="1100" b="1"/>
            </a:lvl2pPr>
            <a:lvl3pPr>
              <a:defRPr sz="1100" b="1"/>
            </a:lvl3pPr>
            <a:lvl4pPr>
              <a:defRPr sz="1100" b="1"/>
            </a:lvl4pPr>
            <a:lvl5pPr>
              <a:defRPr sz="1100" b="1"/>
            </a:lvl5pPr>
          </a:lstStyle>
          <a:p>
            <a:pPr lvl="0"/>
            <a:endParaRPr lang="en-US" dirty="0"/>
          </a:p>
        </p:txBody>
      </p:sp>
      <p:pic>
        <p:nvPicPr>
          <p:cNvPr id="18" name="Picture 17" descr="Cargill_graphics-02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29661" y="6187350"/>
            <a:ext cx="1145953" cy="512022"/>
          </a:xfrm>
          <a:prstGeom prst="rect">
            <a:avLst/>
          </a:prstGeom>
        </p:spPr>
      </p:pic>
      <p:sp>
        <p:nvSpPr>
          <p:cNvPr id="21" name="Text Placeholder 20"/>
          <p:cNvSpPr>
            <a:spLocks noGrp="1"/>
          </p:cNvSpPr>
          <p:nvPr>
            <p:ph type="body" sz="quarter" idx="16"/>
          </p:nvPr>
        </p:nvSpPr>
        <p:spPr bwMode="gray">
          <a:xfrm>
            <a:off x="6382512" y="4206240"/>
            <a:ext cx="2249424" cy="1317625"/>
          </a:xfrm>
        </p:spPr>
        <p:txBody>
          <a:bodyPr tIns="0" bIns="0">
            <a:noAutofit/>
          </a:bodyPr>
          <a:lstStyle>
            <a:lvl1pPr>
              <a:buFontTx/>
              <a:buNone/>
              <a:defRPr sz="1400" b="1" baseline="0">
                <a:solidFill>
                  <a:schemeClr val="bg1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endParaRPr lang="en-US" dirty="0"/>
          </a:p>
        </p:txBody>
      </p:sp>
      <p:sp>
        <p:nvSpPr>
          <p:cNvPr id="24" name="Round Diagonal Corner Rectangle 23"/>
          <p:cNvSpPr/>
          <p:nvPr userDrawn="1"/>
        </p:nvSpPr>
        <p:spPr>
          <a:xfrm>
            <a:off x="6085856" y="685800"/>
            <a:ext cx="2355284" cy="1572768"/>
          </a:xfrm>
          <a:prstGeom prst="round2DiagRect">
            <a:avLst>
              <a:gd name="adj1" fmla="val 12797"/>
              <a:gd name="adj2" fmla="val 0"/>
            </a:avLst>
          </a:prstGeom>
          <a:solidFill>
            <a:srgbClr val="BD4F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2541319" y="6438827"/>
            <a:ext cx="3331030" cy="21544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kern="1200" baseline="30000" dirty="0">
                <a:solidFill>
                  <a:srgbClr val="959595"/>
                </a:solidFill>
                <a:latin typeface="+mn-lt"/>
                <a:ea typeface="+mn-ea"/>
                <a:cs typeface="+mn-cs"/>
              </a:rPr>
              <a:t>CONFIDENTIAL. This document contains trade secret information. Disclosure, use or reproduction outside Cargill or inside Cargill, to or by those employees who do not have a need to know is prohibited except as authorized by Cargill in writing.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kern="1200" baseline="30000" dirty="0">
                <a:solidFill>
                  <a:srgbClr val="959595"/>
                </a:solidFill>
                <a:latin typeface="+mn-lt"/>
                <a:ea typeface="+mn-ea"/>
                <a:cs typeface="+mn-cs"/>
              </a:rPr>
              <a:t>© 2015 Cargill, Incorporated. All rights reserved.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los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Cargill_Webinar_graphics-87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200513" y="2816402"/>
            <a:ext cx="2742973" cy="122519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1AFCE-D540-41EE-B441-3ED6DEB25C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5142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TwoColumn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44538" y="502920"/>
            <a:ext cx="7567612" cy="859028"/>
          </a:xfrm>
        </p:spPr>
        <p:txBody>
          <a:bodyPr/>
          <a:lstStyle>
            <a:lvl1pPr>
              <a:lnSpc>
                <a:spcPts val="4000"/>
              </a:lnSpc>
              <a:defRPr sz="3600">
                <a:solidFill>
                  <a:srgbClr val="5B8F2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40660" y="1368513"/>
            <a:ext cx="7571489" cy="685800"/>
          </a:xfrm>
        </p:spPr>
        <p:txBody>
          <a:bodyPr>
            <a:noAutofit/>
          </a:bodyPr>
          <a:lstStyle>
            <a:lvl1pPr marL="0" indent="0">
              <a:lnSpc>
                <a:spcPts val="2900"/>
              </a:lnSpc>
              <a:spcBef>
                <a:spcPts val="0"/>
              </a:spcBef>
              <a:buFontTx/>
              <a:buNone/>
              <a:defRPr sz="2400" b="1">
                <a:solidFill>
                  <a:srgbClr val="ABAD23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744538" y="2410929"/>
            <a:ext cx="3639312" cy="3529495"/>
          </a:xfrm>
        </p:spPr>
        <p:txBody>
          <a:bodyPr numCol="1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FontTx/>
              <a:buNone/>
              <a:tabLst/>
              <a:defRPr sz="2000" b="1" cap="all" baseline="0">
                <a:solidFill>
                  <a:srgbClr val="D7A900"/>
                </a:solidFill>
              </a:defRPr>
            </a:lvl1pPr>
            <a:lvl2pPr marL="0" indent="0">
              <a:lnSpc>
                <a:spcPts val="2200"/>
              </a:lnSpc>
              <a:spcBef>
                <a:spcPts val="0"/>
              </a:spcBef>
              <a:buFontTx/>
              <a:buNone/>
              <a:tabLst/>
              <a:defRPr sz="2000" b="0">
                <a:solidFill>
                  <a:schemeClr val="tx1"/>
                </a:solidFill>
              </a:defRPr>
            </a:lvl2pPr>
            <a:lvl3pPr marL="0" indent="0">
              <a:lnSpc>
                <a:spcPts val="2200"/>
              </a:lnSpc>
              <a:spcBef>
                <a:spcPts val="0"/>
              </a:spcBef>
              <a:buFontTx/>
              <a:buNone/>
              <a:tabLst/>
              <a:defRPr sz="2000" b="0">
                <a:solidFill>
                  <a:schemeClr val="tx1"/>
                </a:solidFill>
              </a:defRPr>
            </a:lvl3pPr>
            <a:lvl4pPr marL="0" indent="0">
              <a:lnSpc>
                <a:spcPts val="2200"/>
              </a:lnSpc>
              <a:spcBef>
                <a:spcPts val="0"/>
              </a:spcBef>
              <a:buFontTx/>
              <a:buNone/>
              <a:tabLst/>
              <a:defRPr sz="2000" b="0">
                <a:solidFill>
                  <a:schemeClr val="tx1"/>
                </a:solidFill>
              </a:defRPr>
            </a:lvl4pPr>
            <a:lvl5pPr marL="0" indent="0">
              <a:lnSpc>
                <a:spcPts val="2200"/>
              </a:lnSpc>
              <a:spcBef>
                <a:spcPts val="0"/>
              </a:spcBef>
              <a:buFontTx/>
              <a:buNone/>
              <a:tabLst/>
              <a:defRPr sz="20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671884" y="2409722"/>
            <a:ext cx="3640265" cy="3530703"/>
          </a:xfrm>
        </p:spPr>
        <p:txBody>
          <a:bodyPr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FontTx/>
              <a:buNone/>
              <a:defRPr sz="2000" b="1" cap="all" baseline="0">
                <a:solidFill>
                  <a:srgbClr val="D7A900"/>
                </a:solidFill>
              </a:defRPr>
            </a:lvl1pPr>
            <a:lvl2pPr marL="0" indent="0">
              <a:lnSpc>
                <a:spcPts val="2200"/>
              </a:lnSpc>
              <a:spcBef>
                <a:spcPts val="0"/>
              </a:spcBef>
              <a:buFontTx/>
              <a:buNone/>
              <a:defRPr sz="2000"/>
            </a:lvl2pPr>
            <a:lvl3pPr marL="0" indent="0">
              <a:lnSpc>
                <a:spcPts val="2200"/>
              </a:lnSpc>
              <a:spcBef>
                <a:spcPts val="0"/>
              </a:spcBef>
              <a:buFontTx/>
              <a:buNone/>
              <a:defRPr sz="2000"/>
            </a:lvl3pPr>
            <a:lvl4pPr marL="0" indent="0">
              <a:lnSpc>
                <a:spcPts val="2200"/>
              </a:lnSpc>
              <a:spcBef>
                <a:spcPts val="0"/>
              </a:spcBef>
              <a:buFontTx/>
              <a:buNone/>
              <a:defRPr sz="2000"/>
            </a:lvl4pPr>
            <a:lvl5pPr marL="0" indent="0">
              <a:lnSpc>
                <a:spcPts val="2200"/>
              </a:lnSpc>
              <a:spcBef>
                <a:spcPts val="0"/>
              </a:spcBef>
              <a:buFontTx/>
              <a:buNone/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9714" y="6286104"/>
            <a:ext cx="378392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</a:defRPr>
            </a:lvl1pPr>
          </a:lstStyle>
          <a:p>
            <a:fld id="{3DF1AFCE-D540-41EE-B441-3ED6DEB25CDC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87361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osaicThreeColumn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 Diagonal Corner Rectangle 10"/>
          <p:cNvSpPr/>
          <p:nvPr/>
        </p:nvSpPr>
        <p:spPr>
          <a:xfrm>
            <a:off x="3173413" y="3117850"/>
            <a:ext cx="2797175" cy="2597150"/>
          </a:xfrm>
          <a:prstGeom prst="round2DiagRect">
            <a:avLst>
              <a:gd name="adj1" fmla="val 9144"/>
              <a:gd name="adj2" fmla="val 0"/>
            </a:avLst>
          </a:prstGeom>
          <a:solidFill>
            <a:srgbClr val="CA7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Round Diagonal Corner Rectangle 11"/>
          <p:cNvSpPr/>
          <p:nvPr/>
        </p:nvSpPr>
        <p:spPr>
          <a:xfrm>
            <a:off x="6116638" y="4068763"/>
            <a:ext cx="2798762" cy="1646237"/>
          </a:xfrm>
          <a:prstGeom prst="round2DiagRect">
            <a:avLst>
              <a:gd name="adj1" fmla="val 0"/>
              <a:gd name="adj2" fmla="val 14623"/>
            </a:avLst>
          </a:prstGeom>
          <a:solidFill>
            <a:srgbClr val="A22B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Round Diagonal Corner Rectangle 12"/>
          <p:cNvSpPr/>
          <p:nvPr/>
        </p:nvSpPr>
        <p:spPr>
          <a:xfrm>
            <a:off x="228600" y="876859"/>
            <a:ext cx="2798762" cy="2816225"/>
          </a:xfrm>
          <a:prstGeom prst="round2DiagRect">
            <a:avLst>
              <a:gd name="adj1" fmla="val 0"/>
              <a:gd name="adj2" fmla="val 7684"/>
            </a:avLst>
          </a:prstGeom>
          <a:solidFill>
            <a:srgbClr val="A22B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4"/>
          </p:nvPr>
        </p:nvSpPr>
        <p:spPr>
          <a:xfrm>
            <a:off x="6117336" y="914400"/>
            <a:ext cx="2798064" cy="2999232"/>
          </a:xfrm>
          <a:prstGeom prst="round2DiagRect">
            <a:avLst>
              <a:gd name="adj1" fmla="val 7862"/>
              <a:gd name="adj2" fmla="val 0"/>
            </a:avLst>
          </a:prstGeom>
        </p:spPr>
        <p:txBody>
          <a:bodyPr rtlCol="0">
            <a:noAutofit/>
          </a:bodyPr>
          <a:lstStyle/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3"/>
          </p:nvPr>
        </p:nvSpPr>
        <p:spPr>
          <a:xfrm>
            <a:off x="3172968" y="914400"/>
            <a:ext cx="2798064" cy="2048256"/>
          </a:xfrm>
          <a:prstGeom prst="round2DiagRect">
            <a:avLst>
              <a:gd name="adj1" fmla="val 0"/>
              <a:gd name="adj2" fmla="val 10067"/>
            </a:avLst>
          </a:prstGeom>
        </p:spPr>
        <p:txBody>
          <a:bodyPr rtlCol="0">
            <a:noAutofit/>
          </a:bodyPr>
          <a:lstStyle/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228600" y="3886200"/>
            <a:ext cx="2798064" cy="1828800"/>
          </a:xfrm>
          <a:prstGeom prst="round2DiagRect">
            <a:avLst>
              <a:gd name="adj1" fmla="val 14020"/>
              <a:gd name="adj2" fmla="val 0"/>
            </a:avLst>
          </a:prstGeom>
        </p:spPr>
        <p:txBody>
          <a:bodyPr rtlCol="0">
            <a:noAutofit/>
          </a:bodyPr>
          <a:lstStyle/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21" name="Text Placeholder 23"/>
          <p:cNvSpPr>
            <a:spLocks noGrp="1"/>
          </p:cNvSpPr>
          <p:nvPr>
            <p:ph type="body" sz="quarter" idx="23"/>
          </p:nvPr>
        </p:nvSpPr>
        <p:spPr bwMode="gray">
          <a:xfrm>
            <a:off x="6355080" y="4161281"/>
            <a:ext cx="2286000" cy="563671"/>
          </a:xfrm>
        </p:spPr>
        <p:txBody>
          <a:bodyPr tIns="0" bIns="0" anchor="b">
            <a:noAutofit/>
          </a:bodyPr>
          <a:lstStyle>
            <a:lvl1pPr marL="0" indent="0">
              <a:lnSpc>
                <a:spcPts val="29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25"/>
          <p:cNvSpPr>
            <a:spLocks noGrp="1"/>
          </p:cNvSpPr>
          <p:nvPr>
            <p:ph type="body" sz="quarter" idx="24"/>
          </p:nvPr>
        </p:nvSpPr>
        <p:spPr bwMode="gray">
          <a:xfrm>
            <a:off x="6355080" y="4846967"/>
            <a:ext cx="2286000" cy="801415"/>
          </a:xfrm>
        </p:spPr>
        <p:txBody>
          <a:bodyPr tIns="0" bIns="0">
            <a:normAutofit/>
          </a:bodyPr>
          <a:lstStyle>
            <a:lvl1pPr marL="0" indent="0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23"/>
          <p:cNvSpPr>
            <a:spLocks noGrp="1"/>
          </p:cNvSpPr>
          <p:nvPr>
            <p:ph type="body" sz="quarter" idx="25"/>
          </p:nvPr>
        </p:nvSpPr>
        <p:spPr bwMode="gray">
          <a:xfrm>
            <a:off x="457200" y="1010984"/>
            <a:ext cx="2286000" cy="1283919"/>
          </a:xfrm>
        </p:spPr>
        <p:txBody>
          <a:bodyPr tIns="0" bIns="0" anchor="b">
            <a:noAutofit/>
          </a:bodyPr>
          <a:lstStyle>
            <a:lvl1pPr marL="0" indent="0">
              <a:lnSpc>
                <a:spcPts val="3900"/>
              </a:lnSpc>
              <a:spcBef>
                <a:spcPts val="0"/>
              </a:spcBef>
              <a:buNone/>
              <a:defRPr sz="3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Text Placeholder 25"/>
          <p:cNvSpPr>
            <a:spLocks noGrp="1"/>
          </p:cNvSpPr>
          <p:nvPr>
            <p:ph type="body" sz="quarter" idx="26"/>
          </p:nvPr>
        </p:nvSpPr>
        <p:spPr bwMode="gray">
          <a:xfrm>
            <a:off x="457200" y="2430246"/>
            <a:ext cx="2286000" cy="1069723"/>
          </a:xfrm>
        </p:spPr>
        <p:txBody>
          <a:bodyPr tIns="0" bIns="0">
            <a:normAutofit/>
          </a:bodyPr>
          <a:lstStyle>
            <a:lvl1pPr marL="0" indent="0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23"/>
          <p:cNvSpPr>
            <a:spLocks noGrp="1"/>
          </p:cNvSpPr>
          <p:nvPr>
            <p:ph type="body" sz="quarter" idx="27"/>
          </p:nvPr>
        </p:nvSpPr>
        <p:spPr bwMode="gray">
          <a:xfrm>
            <a:off x="3410712" y="3221829"/>
            <a:ext cx="2286000" cy="870560"/>
          </a:xfrm>
        </p:spPr>
        <p:txBody>
          <a:bodyPr tIns="0" bIns="0" anchor="b">
            <a:noAutofit/>
          </a:bodyPr>
          <a:lstStyle>
            <a:lvl1pPr marL="0" indent="0">
              <a:lnSpc>
                <a:spcPts val="3900"/>
              </a:lnSpc>
              <a:spcBef>
                <a:spcPts val="0"/>
              </a:spcBef>
              <a:buNone/>
              <a:defRPr sz="4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Text Placeholder 25"/>
          <p:cNvSpPr>
            <a:spLocks noGrp="1"/>
          </p:cNvSpPr>
          <p:nvPr>
            <p:ph type="body" sz="quarter" idx="28"/>
          </p:nvPr>
        </p:nvSpPr>
        <p:spPr bwMode="gray">
          <a:xfrm>
            <a:off x="3410712" y="4206887"/>
            <a:ext cx="2286000" cy="1234440"/>
          </a:xfrm>
        </p:spPr>
        <p:txBody>
          <a:bodyPr tIns="0" bIns="0">
            <a:norm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29"/>
          </p:nvPr>
        </p:nvSpPr>
        <p:spPr/>
        <p:txBody>
          <a:bodyPr/>
          <a:lstStyle>
            <a:lvl1pPr>
              <a:defRPr/>
            </a:lvl1pPr>
          </a:lstStyle>
          <a:p>
            <a:fld id="{3DF1AFCE-D540-41EE-B441-3ED6DEB25CDC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679004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NoPhoto_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 Diagonal Corner Rectangle 10"/>
          <p:cNvSpPr/>
          <p:nvPr userDrawn="1"/>
        </p:nvSpPr>
        <p:spPr>
          <a:xfrm>
            <a:off x="230188" y="228599"/>
            <a:ext cx="7223760" cy="5711825"/>
          </a:xfrm>
          <a:prstGeom prst="round2DiagRect">
            <a:avLst>
              <a:gd name="adj1" fmla="val 0"/>
              <a:gd name="adj2" fmla="val 4027"/>
            </a:avLst>
          </a:prstGeom>
          <a:solidFill>
            <a:srgbClr val="A22B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ound Diagonal Corner Rectangle 15"/>
          <p:cNvSpPr/>
          <p:nvPr userDrawn="1"/>
        </p:nvSpPr>
        <p:spPr>
          <a:xfrm>
            <a:off x="7562088" y="3078353"/>
            <a:ext cx="1353312" cy="2862072"/>
          </a:xfrm>
          <a:prstGeom prst="round2DiagRect">
            <a:avLst>
              <a:gd name="adj1" fmla="val 612"/>
              <a:gd name="adj2" fmla="val 16610"/>
            </a:avLst>
          </a:prstGeom>
          <a:solidFill>
            <a:srgbClr val="BD4F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740664" y="1170432"/>
            <a:ext cx="5029200" cy="1828800"/>
          </a:xfrm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ts val="5000"/>
              </a:lnSpc>
              <a:spcBef>
                <a:spcPts val="0"/>
              </a:spcBef>
              <a:buNone/>
              <a:defRPr sz="4800" b="1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230188" y="6354053"/>
            <a:ext cx="2151062" cy="293688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None/>
              <a:defRPr sz="1000" b="1"/>
            </a:lvl1pPr>
            <a:lvl2pPr>
              <a:defRPr sz="1100" b="1"/>
            </a:lvl2pPr>
            <a:lvl3pPr>
              <a:defRPr sz="1100" b="1"/>
            </a:lvl3pPr>
            <a:lvl4pPr>
              <a:defRPr sz="1100" b="1"/>
            </a:lvl4pPr>
            <a:lvl5pPr>
              <a:defRPr sz="1100" b="1"/>
            </a:lvl5pPr>
          </a:lstStyle>
          <a:p>
            <a:pPr lvl="0"/>
            <a:endParaRPr lang="en-US" dirty="0"/>
          </a:p>
        </p:txBody>
      </p:sp>
      <p:pic>
        <p:nvPicPr>
          <p:cNvPr id="18" name="Picture 17" descr="Cargill_graphics-02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29661" y="6187350"/>
            <a:ext cx="1145953" cy="512022"/>
          </a:xfrm>
          <a:prstGeom prst="rect">
            <a:avLst/>
          </a:prstGeom>
        </p:spPr>
      </p:pic>
      <p:sp>
        <p:nvSpPr>
          <p:cNvPr id="21" name="Text Placeholder 20"/>
          <p:cNvSpPr>
            <a:spLocks noGrp="1"/>
          </p:cNvSpPr>
          <p:nvPr>
            <p:ph type="body" sz="quarter" idx="16"/>
          </p:nvPr>
        </p:nvSpPr>
        <p:spPr bwMode="gray">
          <a:xfrm>
            <a:off x="740664" y="3430587"/>
            <a:ext cx="5029200" cy="914400"/>
          </a:xfrm>
        </p:spPr>
        <p:txBody>
          <a:bodyPr tIns="0" bIns="0">
            <a:noAutofit/>
          </a:bodyPr>
          <a:lstStyle>
            <a:lvl1pPr>
              <a:lnSpc>
                <a:spcPts val="3000"/>
              </a:lnSpc>
              <a:buFontTx/>
              <a:buNone/>
              <a:defRPr sz="2400" b="1" baseline="0">
                <a:solidFill>
                  <a:schemeClr val="bg1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endParaRPr lang="en-US" dirty="0"/>
          </a:p>
        </p:txBody>
      </p:sp>
      <p:sp>
        <p:nvSpPr>
          <p:cNvPr id="24" name="Round Diagonal Corner Rectangle 23"/>
          <p:cNvSpPr/>
          <p:nvPr userDrawn="1"/>
        </p:nvSpPr>
        <p:spPr>
          <a:xfrm>
            <a:off x="7562088" y="1828800"/>
            <a:ext cx="1353312" cy="1143000"/>
          </a:xfrm>
          <a:prstGeom prst="round2DiagRect">
            <a:avLst>
              <a:gd name="adj1" fmla="val 20468"/>
              <a:gd name="adj2" fmla="val 0"/>
            </a:avLst>
          </a:prstGeom>
          <a:solidFill>
            <a:srgbClr val="CA7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 userDrawn="1"/>
        </p:nvSpPr>
        <p:spPr>
          <a:xfrm>
            <a:off x="2541319" y="6438827"/>
            <a:ext cx="3331030" cy="21544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kern="1200" baseline="30000" dirty="0">
                <a:solidFill>
                  <a:srgbClr val="959595"/>
                </a:solidFill>
                <a:latin typeface="+mn-lt"/>
                <a:ea typeface="+mn-ea"/>
                <a:cs typeface="+mn-cs"/>
              </a:rPr>
              <a:t>CONFIDENTIAL. This document contains trade secret information. Disclosure, use or reproduction outside Cargill or inside Cargill, to or by those employees who do not have a need to know is prohibited except as authorized by Cargill in writing.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kern="1200" baseline="30000" dirty="0">
                <a:solidFill>
                  <a:srgbClr val="959595"/>
                </a:solidFill>
                <a:latin typeface="+mn-lt"/>
                <a:ea typeface="+mn-ea"/>
                <a:cs typeface="+mn-cs"/>
              </a:rPr>
              <a:t>© 2015 Cargill, Incorporated. All rights reserved.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LowInk_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 Diagonal Corner Rectangle 15"/>
          <p:cNvSpPr/>
          <p:nvPr userDrawn="1"/>
        </p:nvSpPr>
        <p:spPr>
          <a:xfrm>
            <a:off x="758952" y="228600"/>
            <a:ext cx="978408" cy="603504"/>
          </a:xfrm>
          <a:prstGeom prst="round2DiagRect">
            <a:avLst>
              <a:gd name="adj1" fmla="val 0"/>
              <a:gd name="adj2" fmla="val 20819"/>
            </a:avLst>
          </a:prstGeom>
          <a:solidFill>
            <a:srgbClr val="A22B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40664" y="2258568"/>
            <a:ext cx="7040880" cy="2057400"/>
          </a:xfrm>
          <a:noFill/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ts val="7900"/>
              </a:lnSpc>
              <a:spcBef>
                <a:spcPts val="0"/>
              </a:spcBef>
              <a:buNone/>
              <a:defRPr sz="6900" b="1">
                <a:solidFill>
                  <a:srgbClr val="A22B38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Cover Slide Primary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230188" y="6354053"/>
            <a:ext cx="2151062" cy="293688"/>
          </a:xfrm>
        </p:spPr>
        <p:txBody>
          <a:bodyPr lIns="0" tIns="0" rIns="0" bIns="0" anchor="b">
            <a:noAutofit/>
          </a:bodyPr>
          <a:lstStyle>
            <a:lvl1pPr marL="0" indent="0">
              <a:spcBef>
                <a:spcPts val="0"/>
              </a:spcBef>
              <a:buNone/>
              <a:defRPr sz="1000" b="1"/>
            </a:lvl1pPr>
            <a:lvl2pPr>
              <a:defRPr sz="1100" b="1"/>
            </a:lvl2pPr>
            <a:lvl3pPr>
              <a:defRPr sz="1100" b="1"/>
            </a:lvl3pPr>
            <a:lvl4pPr>
              <a:defRPr sz="1100" b="1"/>
            </a:lvl4pPr>
            <a:lvl5pPr>
              <a:defRPr sz="1100" b="1"/>
            </a:lvl5pPr>
          </a:lstStyle>
          <a:p>
            <a:pPr lvl="0"/>
            <a:endParaRPr lang="en-US" dirty="0"/>
          </a:p>
        </p:txBody>
      </p:sp>
      <p:pic>
        <p:nvPicPr>
          <p:cNvPr id="18" name="Picture 17" descr="Cargill_graphics-02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29661" y="6187350"/>
            <a:ext cx="1145953" cy="512022"/>
          </a:xfrm>
          <a:prstGeom prst="rect">
            <a:avLst/>
          </a:prstGeom>
        </p:spPr>
      </p:pic>
      <p:sp>
        <p:nvSpPr>
          <p:cNvPr id="21" name="Text Placeholder 20"/>
          <p:cNvSpPr>
            <a:spLocks noGrp="1"/>
          </p:cNvSpPr>
          <p:nvPr>
            <p:ph type="body" sz="quarter" idx="16" hasCustomPrompt="1"/>
          </p:nvPr>
        </p:nvSpPr>
        <p:spPr>
          <a:xfrm>
            <a:off x="740664" y="4791456"/>
            <a:ext cx="5486400" cy="1271016"/>
          </a:xfrm>
          <a:noFill/>
        </p:spPr>
        <p:txBody>
          <a:bodyPr tIns="0" bIns="0">
            <a:noAutofit/>
          </a:bodyPr>
          <a:lstStyle>
            <a:lvl1pPr>
              <a:lnSpc>
                <a:spcPts val="3000"/>
              </a:lnSpc>
              <a:buFontTx/>
              <a:buNone/>
              <a:defRPr sz="2400" b="1" baseline="0">
                <a:solidFill>
                  <a:srgbClr val="BD4F19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/>
              <a:t>Secondary Information</a:t>
            </a:r>
          </a:p>
        </p:txBody>
      </p:sp>
      <p:sp>
        <p:nvSpPr>
          <p:cNvPr id="24" name="Round Diagonal Corner Rectangle 23"/>
          <p:cNvSpPr/>
          <p:nvPr userDrawn="1"/>
        </p:nvSpPr>
        <p:spPr>
          <a:xfrm>
            <a:off x="758952" y="914400"/>
            <a:ext cx="530352" cy="292608"/>
          </a:xfrm>
          <a:prstGeom prst="round2DiagRect">
            <a:avLst>
              <a:gd name="adj1" fmla="val 36979"/>
              <a:gd name="adj2" fmla="val 0"/>
            </a:avLst>
          </a:prstGeom>
          <a:solidFill>
            <a:srgbClr val="BD4F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758952" y="4562856"/>
            <a:ext cx="630936" cy="153987"/>
          </a:xfrm>
          <a:prstGeom prst="rect">
            <a:avLst/>
          </a:prstGeom>
          <a:solidFill>
            <a:srgbClr val="CA7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2541319" y="6438827"/>
            <a:ext cx="3331030" cy="21544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kern="1200" baseline="30000" dirty="0">
                <a:solidFill>
                  <a:srgbClr val="959595"/>
                </a:solidFill>
                <a:latin typeface="+mn-lt"/>
                <a:ea typeface="+mn-ea"/>
                <a:cs typeface="+mn-cs"/>
              </a:rPr>
              <a:t>CONFIDENTIAL. This document contains trade secret information. Disclosure, use or reproduction outside Cargill or inside Cargill, to or by those employees who do not have a need to know is prohibited except as authorized by Cargill in writing.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kern="1200" baseline="30000" dirty="0">
                <a:solidFill>
                  <a:srgbClr val="959595"/>
                </a:solidFill>
                <a:latin typeface="+mn-lt"/>
                <a:ea typeface="+mn-ea"/>
                <a:cs typeface="+mn-cs"/>
              </a:rPr>
              <a:t>© 2015 Cargill, Incorporated. All rights reserved.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erLarge_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 userDrawn="1"/>
        </p:nvSpPr>
        <p:spPr>
          <a:xfrm>
            <a:off x="230188" y="228599"/>
            <a:ext cx="8686800" cy="5711825"/>
          </a:xfrm>
          <a:prstGeom prst="round2DiagRect">
            <a:avLst>
              <a:gd name="adj1" fmla="val 5966"/>
              <a:gd name="adj2" fmla="val 0"/>
            </a:avLst>
          </a:prstGeom>
          <a:solidFill>
            <a:srgbClr val="A22B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dirty="0">
              <a:solidFill>
                <a:srgbClr val="5B8F22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740664" y="1847088"/>
            <a:ext cx="7424928" cy="2340864"/>
          </a:xfrm>
        </p:spPr>
        <p:txBody>
          <a:bodyPr/>
          <a:lstStyle>
            <a:lvl1pPr>
              <a:lnSpc>
                <a:spcPts val="4700"/>
              </a:lnSpc>
              <a:defRPr sz="45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9714" y="6278633"/>
            <a:ext cx="378392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</a:defRPr>
            </a:lvl1pPr>
          </a:lstStyle>
          <a:p>
            <a:fld id="{3DF1AFCE-D540-41EE-B441-3ED6DEB25C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erLarge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 userDrawn="1"/>
        </p:nvSpPr>
        <p:spPr>
          <a:xfrm>
            <a:off x="230188" y="228599"/>
            <a:ext cx="8686800" cy="5711825"/>
          </a:xfrm>
          <a:prstGeom prst="round2DiagRect">
            <a:avLst>
              <a:gd name="adj1" fmla="val 0"/>
              <a:gd name="adj2" fmla="val 3917"/>
            </a:avLst>
          </a:prstGeom>
          <a:solidFill>
            <a:srgbClr val="BD4F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740664" y="1847088"/>
            <a:ext cx="7424928" cy="2340864"/>
          </a:xfrm>
        </p:spPr>
        <p:txBody>
          <a:bodyPr/>
          <a:lstStyle>
            <a:lvl1pPr>
              <a:lnSpc>
                <a:spcPts val="63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9714" y="6278633"/>
            <a:ext cx="378392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</a:defRPr>
            </a:lvl1pPr>
          </a:lstStyle>
          <a:p>
            <a:fld id="{3DF1AFCE-D540-41EE-B441-3ED6DEB25C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erLarge_Gold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 userDrawn="1"/>
        </p:nvSpPr>
        <p:spPr>
          <a:xfrm>
            <a:off x="230188" y="228599"/>
            <a:ext cx="8686800" cy="5711825"/>
          </a:xfrm>
          <a:prstGeom prst="round2DiagRect">
            <a:avLst>
              <a:gd name="adj1" fmla="val 0"/>
              <a:gd name="adj2" fmla="val 3917"/>
            </a:avLst>
          </a:prstGeom>
          <a:solidFill>
            <a:srgbClr val="CA7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740664" y="1847088"/>
            <a:ext cx="7424928" cy="2340864"/>
          </a:xfrm>
        </p:spPr>
        <p:txBody>
          <a:bodyPr/>
          <a:lstStyle>
            <a:lvl1pPr>
              <a:lnSpc>
                <a:spcPts val="63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9714" y="6278633"/>
            <a:ext cx="378392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</a:defRPr>
            </a:lvl1pPr>
          </a:lstStyle>
          <a:p>
            <a:fld id="{3DF1AFCE-D540-41EE-B441-3ED6DEB25C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erBullet_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 userDrawn="1"/>
        </p:nvSpPr>
        <p:spPr>
          <a:xfrm>
            <a:off x="230188" y="228599"/>
            <a:ext cx="8686800" cy="5711825"/>
          </a:xfrm>
          <a:prstGeom prst="round2DiagRect">
            <a:avLst>
              <a:gd name="adj1" fmla="val 0"/>
              <a:gd name="adj2" fmla="val 3917"/>
            </a:avLst>
          </a:prstGeom>
          <a:solidFill>
            <a:srgbClr val="A22B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744538" y="1691640"/>
            <a:ext cx="7589520" cy="594360"/>
          </a:xfrm>
        </p:spPr>
        <p:txBody>
          <a:bodyPr/>
          <a:lstStyle>
            <a:lvl1pPr>
              <a:lnSpc>
                <a:spcPts val="55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 bwMode="gray">
          <a:xfrm>
            <a:off x="744538" y="2606040"/>
            <a:ext cx="8166100" cy="1691640"/>
          </a:xfrm>
        </p:spPr>
        <p:txBody>
          <a:bodyPr numCol="2">
            <a:noAutofit/>
          </a:bodyPr>
          <a:lstStyle>
            <a:lvl1pPr marL="173736" indent="-173736">
              <a:lnSpc>
                <a:spcPts val="3200"/>
              </a:lnSpc>
              <a:spcBef>
                <a:spcPts val="0"/>
              </a:spcBef>
              <a:buFont typeface="Arial" pitchFamily="34" charset="0"/>
              <a:buChar char="•"/>
              <a:defRPr sz="2400" b="1">
                <a:solidFill>
                  <a:schemeClr val="bg1"/>
                </a:solidFill>
              </a:defRPr>
            </a:lvl1pPr>
            <a:lvl2pPr marL="173736" indent="-173736">
              <a:lnSpc>
                <a:spcPts val="3200"/>
              </a:lnSpc>
              <a:spcBef>
                <a:spcPts val="0"/>
              </a:spcBef>
              <a:buFont typeface="Arial" pitchFamily="34" charset="0"/>
              <a:buChar char="•"/>
              <a:defRPr sz="2400" b="1">
                <a:solidFill>
                  <a:schemeClr val="bg1"/>
                </a:solidFill>
              </a:defRPr>
            </a:lvl2pPr>
            <a:lvl3pPr marL="173736" indent="-173736">
              <a:lnSpc>
                <a:spcPts val="3200"/>
              </a:lnSpc>
              <a:spcBef>
                <a:spcPts val="0"/>
              </a:spcBef>
              <a:buFont typeface="Arial" pitchFamily="34" charset="0"/>
              <a:buChar char="•"/>
              <a:defRPr sz="2400" b="1">
                <a:solidFill>
                  <a:schemeClr val="bg1"/>
                </a:solidFill>
              </a:defRPr>
            </a:lvl3pPr>
            <a:lvl4pPr marL="173736" indent="-173736">
              <a:lnSpc>
                <a:spcPts val="3200"/>
              </a:lnSpc>
              <a:spcBef>
                <a:spcPts val="0"/>
              </a:spcBef>
              <a:buFont typeface="Arial" pitchFamily="34" charset="0"/>
              <a:buChar char="•"/>
              <a:defRPr sz="2400" b="1">
                <a:solidFill>
                  <a:schemeClr val="bg1"/>
                </a:solidFill>
              </a:defRPr>
            </a:lvl4pPr>
            <a:lvl5pPr marL="173736" indent="-173736">
              <a:lnSpc>
                <a:spcPts val="3200"/>
              </a:lnSpc>
              <a:spcBef>
                <a:spcPts val="0"/>
              </a:spcBef>
              <a:buFont typeface="Arial" pitchFamily="34" charset="0"/>
              <a:buChar char="•"/>
              <a:defRPr sz="2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9714" y="6278633"/>
            <a:ext cx="378392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</a:defRPr>
            </a:lvl1pPr>
          </a:lstStyle>
          <a:p>
            <a:fld id="{3DF1AFCE-D540-41EE-B441-3ED6DEB25C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 userDrawn="1"/>
        </p:nvSpPr>
        <p:spPr>
          <a:xfrm>
            <a:off x="742950" y="6289485"/>
            <a:ext cx="7569200" cy="338328"/>
          </a:xfrm>
          <a:prstGeom prst="round2DiagRect">
            <a:avLst>
              <a:gd name="adj1" fmla="val 38120"/>
              <a:gd name="adj2" fmla="val 0"/>
            </a:avLst>
          </a:prstGeom>
          <a:solidFill>
            <a:srgbClr val="D5D6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 Diagonal Corner Rectangle 7"/>
          <p:cNvSpPr/>
          <p:nvPr/>
        </p:nvSpPr>
        <p:spPr>
          <a:xfrm>
            <a:off x="228600" y="6289485"/>
            <a:ext cx="402336" cy="338328"/>
          </a:xfrm>
          <a:prstGeom prst="round2DiagRect">
            <a:avLst>
              <a:gd name="adj1" fmla="val 0"/>
              <a:gd name="adj2" fmla="val 33665"/>
            </a:avLst>
          </a:prstGeom>
          <a:solidFill>
            <a:srgbClr val="9799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4538" y="502920"/>
            <a:ext cx="7658101" cy="11549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538" y="2605736"/>
            <a:ext cx="7658101" cy="3306901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9714" y="6278633"/>
            <a:ext cx="378392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3DF1AFCE-D540-41EE-B441-3ED6DEB25CD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Cargill_Webinar_graphics-87.png"/>
          <p:cNvPicPr>
            <a:picLocks noChangeAspect="1"/>
          </p:cNvPicPr>
          <p:nvPr/>
        </p:nvPicPr>
        <p:blipFill>
          <a:blip r:embed="rId3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2638" y="6322732"/>
            <a:ext cx="535376" cy="239135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6750205" y="6415576"/>
            <a:ext cx="1459425" cy="1641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30000" noProof="0" dirty="0">
                <a:ln>
                  <a:noFill/>
                </a:ln>
                <a:solidFill>
                  <a:srgbClr val="95959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© 2015 Cargill, Incorporated. All rights reserved.</a:t>
            </a:r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740663" y="6281928"/>
            <a:ext cx="5034101" cy="36576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solidFill>
                  <a:srgbClr val="97999B"/>
                </a:solidFill>
                <a:latin typeface="Arial"/>
                <a:cs typeface="Arial"/>
              </a:rPr>
              <a:t>Helping people and organizations </a:t>
            </a:r>
            <a:r>
              <a:rPr lang="en-US" sz="1200" b="1" i="1" dirty="0">
                <a:solidFill>
                  <a:srgbClr val="97999B"/>
                </a:solidFill>
                <a:latin typeface="Arial"/>
                <a:cs typeface="Arial"/>
              </a:rPr>
              <a:t>thrive</a:t>
            </a:r>
            <a:endParaRPr lang="en-US" sz="1200" b="1" dirty="0">
              <a:solidFill>
                <a:srgbClr val="97999B"/>
              </a:solidFill>
              <a:latin typeface="Arial"/>
              <a:cs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31" r:id="rId2"/>
    <p:sldLayoutId id="2147483714" r:id="rId3"/>
    <p:sldLayoutId id="2147483715" r:id="rId4"/>
    <p:sldLayoutId id="2147483716" r:id="rId5"/>
    <p:sldLayoutId id="2147483701" r:id="rId6"/>
    <p:sldLayoutId id="2147483700" r:id="rId7"/>
    <p:sldLayoutId id="2147483699" r:id="rId8"/>
    <p:sldLayoutId id="2147483708" r:id="rId9"/>
    <p:sldLayoutId id="2147483709" r:id="rId10"/>
    <p:sldLayoutId id="2147483707" r:id="rId11"/>
    <p:sldLayoutId id="2147483717" r:id="rId12"/>
    <p:sldLayoutId id="2147483718" r:id="rId13"/>
    <p:sldLayoutId id="2147483719" r:id="rId14"/>
    <p:sldLayoutId id="2147483720" r:id="rId15"/>
    <p:sldLayoutId id="2147483721" r:id="rId16"/>
    <p:sldLayoutId id="2147483722" r:id="rId17"/>
    <p:sldLayoutId id="2147483723" r:id="rId18"/>
    <p:sldLayoutId id="2147483724" r:id="rId19"/>
    <p:sldLayoutId id="2147483725" r:id="rId20"/>
    <p:sldLayoutId id="2147483734" r:id="rId21"/>
    <p:sldLayoutId id="2147483736" r:id="rId22"/>
    <p:sldLayoutId id="2147483726" r:id="rId23"/>
    <p:sldLayoutId id="2147483727" r:id="rId24"/>
    <p:sldLayoutId id="2147483728" r:id="rId25"/>
    <p:sldLayoutId id="2147483729" r:id="rId26"/>
    <p:sldLayoutId id="2147483732" r:id="rId27"/>
    <p:sldLayoutId id="2147483733" r:id="rId28"/>
    <p:sldLayoutId id="2147483735" r:id="rId29"/>
    <p:sldLayoutId id="2147483730" r:id="rId30"/>
    <p:sldLayoutId id="2147483737" r:id="rId31"/>
    <p:sldLayoutId id="2147483738" r:id="rId32"/>
    <p:sldLayoutId id="2147483739" r:id="rId33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kern="1200">
          <a:solidFill>
            <a:srgbClr val="A22B38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401638" indent="-230188" algn="l" defTabSz="914400" rtl="0" eaLnBrk="1" latinLnBrk="0" hangingPunct="1">
        <a:spcBef>
          <a:spcPct val="20000"/>
        </a:spcBef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18" Type="http://schemas.openxmlformats.org/officeDocument/2006/relationships/image" Target="../media/image22.jpeg"/><Relationship Id="rId3" Type="http://schemas.openxmlformats.org/officeDocument/2006/relationships/image" Target="../media/image7.jpeg"/><Relationship Id="rId21" Type="http://schemas.openxmlformats.org/officeDocument/2006/relationships/image" Target="../media/image25.jpe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17" Type="http://schemas.openxmlformats.org/officeDocument/2006/relationships/image" Target="../media/image21.jpeg"/><Relationship Id="rId2" Type="http://schemas.openxmlformats.org/officeDocument/2006/relationships/image" Target="../media/image6.jpeg"/><Relationship Id="rId16" Type="http://schemas.openxmlformats.org/officeDocument/2006/relationships/image" Target="../media/image20.jpeg"/><Relationship Id="rId20" Type="http://schemas.openxmlformats.org/officeDocument/2006/relationships/image" Target="../media/image24.jpe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5" Type="http://schemas.openxmlformats.org/officeDocument/2006/relationships/image" Target="../media/image19.jpeg"/><Relationship Id="rId10" Type="http://schemas.openxmlformats.org/officeDocument/2006/relationships/image" Target="../media/image14.jpeg"/><Relationship Id="rId19" Type="http://schemas.openxmlformats.org/officeDocument/2006/relationships/image" Target="../media/image23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8.jpeg"/><Relationship Id="rId22" Type="http://schemas.openxmlformats.org/officeDocument/2006/relationships/image" Target="../media/image2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3.xml"/><Relationship Id="rId5" Type="http://schemas.openxmlformats.org/officeDocument/2006/relationships/image" Target="../media/image40.jpg"/><Relationship Id="rId4" Type="http://schemas.openxmlformats.org/officeDocument/2006/relationships/image" Target="../media/image3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 descr="IMG_9695-CIM041519.JPG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581" y="228600"/>
            <a:ext cx="5980176" cy="5715000"/>
          </a:xfrm>
        </p:spPr>
      </p:pic>
      <p:sp>
        <p:nvSpPr>
          <p:cNvPr id="7" name="Subtitle 6"/>
          <p:cNvSpPr>
            <a:spLocks noGrp="1"/>
          </p:cNvSpPr>
          <p:nvPr>
            <p:ph type="subTitle" idx="1"/>
          </p:nvPr>
        </p:nvSpPr>
        <p:spPr bwMode="gray"/>
        <p:txBody>
          <a:bodyPr/>
          <a:lstStyle/>
          <a:p>
            <a:pPr>
              <a:lnSpc>
                <a:spcPts val="2700"/>
              </a:lnSpc>
            </a:pPr>
            <a:r>
              <a:rPr lang="en-US" dirty="0">
                <a:latin typeface="Arial"/>
                <a:cs typeface="Arial"/>
              </a:rPr>
              <a:t>Helping </a:t>
            </a:r>
            <a:br>
              <a:rPr lang="en-US" dirty="0">
                <a:latin typeface="Arial"/>
                <a:cs typeface="Arial"/>
              </a:rPr>
            </a:br>
            <a:r>
              <a:rPr lang="en-US" dirty="0">
                <a:latin typeface="Arial"/>
                <a:cs typeface="Arial"/>
              </a:rPr>
              <a:t>people and organizations </a:t>
            </a:r>
            <a:r>
              <a:rPr lang="en-US" i="1" dirty="0">
                <a:latin typeface="Arial"/>
                <a:cs typeface="Arial"/>
              </a:rPr>
              <a:t>thrive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www.cargill.com</a:t>
            </a:r>
          </a:p>
        </p:txBody>
      </p:sp>
      <p:pic>
        <p:nvPicPr>
          <p:cNvPr id="22" name="Picture 21" descr="Thrive_White-0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" y="0"/>
            <a:ext cx="9143245" cy="1097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943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Placeholder 22" descr="dv1601053.jpg"/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pic>
        <p:nvPicPr>
          <p:cNvPr id="24" name="Picture Placeholder 23" descr="shutterstock_32615116.jpg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" name="Picture Placeholder 1" descr="shutterstock_123365998_RT.psd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pic>
        <p:nvPicPr>
          <p:cNvPr id="3" name="Picture Placeholder 2" descr="_S8Q9946.jpg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pic>
        <p:nvPicPr>
          <p:cNvPr id="25" name="Picture Placeholder 24" descr="_B2R8940-CIM053005.tif"/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pic>
        <p:nvPicPr>
          <p:cNvPr id="26" name="Picture Placeholder 25" descr="_S8Q9846.jpg"/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pic>
        <p:nvPicPr>
          <p:cNvPr id="31" name="Picture Placeholder 30" descr="shutterstock_118030621.psd"/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pic>
        <p:nvPicPr>
          <p:cNvPr id="34" name="Picture Placeholder 33" descr="15_CARGILL_ETM_OFFICE_0268.jpg"/>
          <p:cNvPicPr>
            <a:picLocks noGrp="1" noChangeAspect="1"/>
          </p:cNvPicPr>
          <p:nvPr>
            <p:ph type="pic" sz="quarter" idx="18"/>
          </p:nvPr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pic>
        <p:nvPicPr>
          <p:cNvPr id="37" name="Picture Placeholder 36" descr="Getty_168510857.jpg"/>
          <p:cNvPicPr>
            <a:picLocks noGrp="1" noChangeAspect="1"/>
          </p:cNvPicPr>
          <p:nvPr>
            <p:ph type="pic" sz="quarter" idx="19"/>
          </p:nvPr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pic>
        <p:nvPicPr>
          <p:cNvPr id="27" name="Picture Placeholder 26" descr="hungary_S8Q6210.jpg"/>
          <p:cNvPicPr>
            <a:picLocks noGrp="1" noChangeAspect="1"/>
          </p:cNvPicPr>
          <p:nvPr>
            <p:ph type="pic" sz="quarter" idx="20"/>
          </p:nvPr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pic>
        <p:nvPicPr>
          <p:cNvPr id="32" name="Picture Placeholder 31" descr="130121_cargill_lab_153.tif"/>
          <p:cNvPicPr>
            <a:picLocks noGrp="1" noChangeAspect="1"/>
          </p:cNvPicPr>
          <p:nvPr>
            <p:ph type="pic" sz="quarter" idx="21"/>
          </p:nvPr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28403" y="2742406"/>
            <a:ext cx="1830919" cy="1380744"/>
          </a:xfrm>
        </p:spPr>
      </p:pic>
      <p:pic>
        <p:nvPicPr>
          <p:cNvPr id="35" name="Picture Placeholder 34" descr="051121_cargill_nie0932-CIM028591.tif"/>
          <p:cNvPicPr>
            <a:picLocks noGrp="1" noChangeAspect="1"/>
          </p:cNvPicPr>
          <p:nvPr>
            <p:ph type="pic" sz="quarter" idx="22"/>
          </p:nvPr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28403" y="4113609"/>
            <a:ext cx="1830919" cy="1380744"/>
          </a:xfrm>
        </p:spPr>
      </p:pic>
      <p:pic>
        <p:nvPicPr>
          <p:cNvPr id="38" name="Picture Placeholder 37" descr="_S8Q6602_2.psd"/>
          <p:cNvPicPr>
            <a:picLocks noGrp="1" noChangeAspect="1"/>
          </p:cNvPicPr>
          <p:nvPr>
            <p:ph type="pic" sz="quarter" idx="23"/>
          </p:nvPr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pic>
        <p:nvPicPr>
          <p:cNvPr id="28" name="Picture Placeholder 27" descr="01_MC_RIOS_STORY_1158_r1_flat.psd"/>
          <p:cNvPicPr>
            <a:picLocks noGrp="1" noChangeAspect="1"/>
          </p:cNvPicPr>
          <p:nvPr>
            <p:ph type="pic" sz="quarter" idx="24"/>
          </p:nvPr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56806" y="1371203"/>
            <a:ext cx="1840992" cy="1371135"/>
          </a:xfrm>
        </p:spPr>
      </p:pic>
      <p:pic>
        <p:nvPicPr>
          <p:cNvPr id="29" name="Picture Placeholder 28" descr="CGL-111013-0646.jpg"/>
          <p:cNvPicPr>
            <a:picLocks noGrp="1" noChangeAspect="1"/>
          </p:cNvPicPr>
          <p:nvPr>
            <p:ph type="pic" sz="quarter" idx="25"/>
          </p:nvPr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85209" y="1371203"/>
            <a:ext cx="1840992" cy="1371135"/>
          </a:xfrm>
        </p:spPr>
      </p:pic>
      <p:pic>
        <p:nvPicPr>
          <p:cNvPr id="30" name="Picture Placeholder 29" descr="166837403.jpg"/>
          <p:cNvPicPr>
            <a:picLocks noGrp="1" noChangeAspect="1"/>
          </p:cNvPicPr>
          <p:nvPr>
            <p:ph type="pic" sz="quarter" idx="26"/>
          </p:nvPr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pic>
        <p:nvPicPr>
          <p:cNvPr id="33" name="Picture Placeholder 32" descr="shutterstock_82065124_RT.jpg"/>
          <p:cNvPicPr>
            <a:picLocks noGrp="1" noChangeAspect="1"/>
          </p:cNvPicPr>
          <p:nvPr>
            <p:ph type="pic" sz="quarter" idx="27"/>
          </p:nvPr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6" name="Picture Placeholder 35" descr="_S8Q9434.jpg"/>
          <p:cNvPicPr>
            <a:picLocks noGrp="1" noChangeAspect="1"/>
          </p:cNvPicPr>
          <p:nvPr>
            <p:ph type="pic" sz="quarter" idx="28"/>
          </p:nvPr>
        </p:nvPicPr>
        <p:blipFill rotWithShape="1"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pic>
        <p:nvPicPr>
          <p:cNvPr id="39" name="Picture Placeholder 38" descr="Corbis-42-25779189.jpg"/>
          <p:cNvPicPr>
            <a:picLocks noGrp="1" noChangeAspect="1"/>
          </p:cNvPicPr>
          <p:nvPr>
            <p:ph type="pic" sz="quarter" idx="29"/>
          </p:nvPr>
        </p:nvPicPr>
        <p:blipFill rotWithShape="1"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pic>
        <p:nvPicPr>
          <p:cNvPr id="40" name="Picture Placeholder 39" descr="090519_cargill_323.jpg"/>
          <p:cNvPicPr>
            <a:picLocks noGrp="1" noChangeAspect="1"/>
          </p:cNvPicPr>
          <p:nvPr>
            <p:ph type="pic" sz="quarter" idx="30"/>
          </p:nvPr>
        </p:nvPicPr>
        <p:blipFill rotWithShape="1"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pic>
        <p:nvPicPr>
          <p:cNvPr id="41" name="Picture Placeholder 40" descr="_S8Q5919.jpg"/>
          <p:cNvPicPr>
            <a:picLocks noGrp="1" noChangeAspect="1"/>
          </p:cNvPicPr>
          <p:nvPr>
            <p:ph type="pic" sz="quarter" idx="31"/>
          </p:nvPr>
        </p:nvPicPr>
        <p:blipFill rotWithShape="1"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graphicFrame>
        <p:nvGraphicFramePr>
          <p:cNvPr id="44" name="Table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1267456"/>
              </p:ext>
            </p:extLst>
          </p:nvPr>
        </p:nvGraphicFramePr>
        <p:xfrm>
          <a:off x="3660588" y="2749176"/>
          <a:ext cx="3653118" cy="27342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265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65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6876">
                <a:tc gridSpan="2"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…our diverse stakeholders: </a:t>
                      </a:r>
                    </a:p>
                  </a:txBody>
                  <a:tcPr marL="182880" marT="18288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400" b="1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57359">
                <a:tc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</a:pPr>
                      <a:r>
                        <a:rPr lang="en-US" sz="17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Customers</a:t>
                      </a:r>
                    </a:p>
                    <a:p>
                      <a:pPr>
                        <a:lnSpc>
                          <a:spcPts val="2200"/>
                        </a:lnSpc>
                      </a:pPr>
                      <a:r>
                        <a:rPr lang="en-US" sz="17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Suppliers</a:t>
                      </a:r>
                    </a:p>
                    <a:p>
                      <a:pPr>
                        <a:lnSpc>
                          <a:spcPts val="2200"/>
                        </a:lnSpc>
                      </a:pPr>
                      <a:r>
                        <a:rPr lang="en-US" sz="17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Consumers</a:t>
                      </a:r>
                    </a:p>
                    <a:p>
                      <a:pPr>
                        <a:lnSpc>
                          <a:spcPts val="2200"/>
                        </a:lnSpc>
                      </a:pPr>
                      <a:r>
                        <a:rPr lang="en-US" sz="17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Candidates</a:t>
                      </a:r>
                    </a:p>
                    <a:p>
                      <a:pPr>
                        <a:lnSpc>
                          <a:spcPts val="2200"/>
                        </a:lnSpc>
                      </a:pPr>
                      <a:r>
                        <a:rPr lang="en-US" sz="17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Investors</a:t>
                      </a:r>
                    </a:p>
                  </a:txBody>
                  <a:tcPr marL="18288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</a:pPr>
                      <a:r>
                        <a:rPr lang="en-US" sz="17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Governments</a:t>
                      </a:r>
                    </a:p>
                    <a:p>
                      <a:pPr>
                        <a:lnSpc>
                          <a:spcPts val="2200"/>
                        </a:lnSpc>
                      </a:pPr>
                      <a:r>
                        <a:rPr lang="en-US" sz="17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Employees</a:t>
                      </a:r>
                    </a:p>
                    <a:p>
                      <a:pPr>
                        <a:lnSpc>
                          <a:spcPts val="2200"/>
                        </a:lnSpc>
                      </a:pPr>
                      <a:r>
                        <a:rPr lang="en-US" sz="17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NGOs</a:t>
                      </a:r>
                    </a:p>
                    <a:p>
                      <a:pPr>
                        <a:lnSpc>
                          <a:spcPts val="2200"/>
                        </a:lnSpc>
                      </a:pPr>
                      <a:r>
                        <a:rPr lang="en-US" sz="17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Communities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9668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4"/>
          <p:cNvSpPr>
            <a:spLocks noGrp="1"/>
          </p:cNvSpPr>
          <p:nvPr>
            <p:ph type="body" sz="quarter" idx="26"/>
          </p:nvPr>
        </p:nvSpPr>
        <p:spPr bwMode="gray">
          <a:xfrm>
            <a:off x="477795" y="2438887"/>
            <a:ext cx="1600200" cy="1133539"/>
          </a:xfrm>
        </p:spPr>
        <p:txBody>
          <a:bodyPr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/>
                <a:cs typeface="Arial"/>
              </a:rPr>
              <a:t>With </a:t>
            </a:r>
          </a:p>
          <a:p>
            <a:pPr>
              <a:lnSpc>
                <a:spcPct val="100000"/>
              </a:lnSpc>
            </a:pPr>
            <a:r>
              <a:rPr lang="en-US" sz="3300" b="1" spc="-240" dirty="0">
                <a:latin typeface="Arial"/>
                <a:cs typeface="Arial"/>
              </a:rPr>
              <a:t>15</a:t>
            </a:r>
            <a:r>
              <a:rPr lang="en-US" sz="3300" b="1" dirty="0">
                <a:latin typeface="Arial"/>
                <a:cs typeface="Arial"/>
              </a:rPr>
              <a:t>0,000</a:t>
            </a:r>
          </a:p>
          <a:p>
            <a:pPr>
              <a:lnSpc>
                <a:spcPct val="100000"/>
              </a:lnSpc>
            </a:pPr>
            <a:r>
              <a:rPr lang="en-US" b="1" dirty="0">
                <a:latin typeface="Arial"/>
                <a:cs typeface="Arial"/>
              </a:rPr>
              <a:t>employees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9714" y="6278633"/>
            <a:ext cx="378392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3DF1AFCE-D540-41EE-B441-3ED6DEB25CDC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3" name="Picture Placeholder 2" descr="_S8Q4830_RT_CMYK.tif"/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pic>
        <p:nvPicPr>
          <p:cNvPr id="5" name="Picture Placeholder 4" descr="f_DSC0017_2.jpg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pic>
        <p:nvPicPr>
          <p:cNvPr id="7" name="Picture Placeholder 6" descr="143177532_5_RT.tif"/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32" name="TextBox 31"/>
          <p:cNvSpPr txBox="1"/>
          <p:nvPr/>
        </p:nvSpPr>
        <p:spPr>
          <a:xfrm>
            <a:off x="3024164" y="3094017"/>
            <a:ext cx="83798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FFFFFF"/>
                </a:solidFill>
                <a:latin typeface="Arial"/>
                <a:cs typeface="Arial"/>
              </a:rPr>
              <a:t>located in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970903" y="3146358"/>
            <a:ext cx="1025922" cy="11079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7200" b="1" dirty="0">
                <a:solidFill>
                  <a:srgbClr val="FFFFFF"/>
                </a:solidFill>
                <a:latin typeface="Arial"/>
                <a:cs typeface="Arial"/>
              </a:rPr>
              <a:t>70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024164" y="4091251"/>
            <a:ext cx="80808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FFFFFF"/>
                </a:solidFill>
                <a:latin typeface="Arial"/>
                <a:cs typeface="Arial"/>
              </a:rPr>
              <a:t>countries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952866" y="2976965"/>
            <a:ext cx="1642146" cy="22061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FFFF"/>
                </a:solidFill>
                <a:latin typeface="Arial"/>
                <a:cs typeface="Arial"/>
              </a:rPr>
              <a:t>our purpose </a:t>
            </a:r>
          </a:p>
          <a:p>
            <a:pPr>
              <a:spcAft>
                <a:spcPts val="600"/>
              </a:spcAft>
            </a:pPr>
            <a:r>
              <a:rPr lang="en-US" sz="1400" b="1" dirty="0">
                <a:solidFill>
                  <a:srgbClr val="FFFFFF"/>
                </a:solidFill>
                <a:latin typeface="Arial"/>
                <a:cs typeface="Arial"/>
              </a:rPr>
              <a:t>is singular:</a:t>
            </a:r>
          </a:p>
          <a:p>
            <a:pPr>
              <a:lnSpc>
                <a:spcPts val="2500"/>
              </a:lnSpc>
            </a:pPr>
            <a:r>
              <a:rPr lang="en-US" sz="2200" b="1" dirty="0">
                <a:solidFill>
                  <a:srgbClr val="FFFFFF"/>
                </a:solidFill>
                <a:latin typeface="Arial"/>
                <a:cs typeface="Arial"/>
              </a:rPr>
              <a:t>to be </a:t>
            </a:r>
          </a:p>
          <a:p>
            <a:pPr>
              <a:lnSpc>
                <a:spcPts val="2500"/>
              </a:lnSpc>
            </a:pPr>
            <a:r>
              <a:rPr lang="en-US" sz="2200" b="1" dirty="0">
                <a:solidFill>
                  <a:srgbClr val="FFFFFF"/>
                </a:solidFill>
                <a:latin typeface="Arial"/>
                <a:cs typeface="Arial"/>
              </a:rPr>
              <a:t>the global </a:t>
            </a:r>
            <a:br>
              <a:rPr lang="en-US" sz="2200" b="1" dirty="0">
                <a:solidFill>
                  <a:srgbClr val="FFFFFF"/>
                </a:solidFill>
                <a:latin typeface="Arial"/>
                <a:cs typeface="Arial"/>
              </a:rPr>
            </a:br>
            <a:r>
              <a:rPr lang="en-US" sz="2200" b="1" dirty="0">
                <a:solidFill>
                  <a:srgbClr val="FFFFFF"/>
                </a:solidFill>
                <a:latin typeface="Arial"/>
                <a:cs typeface="Arial"/>
              </a:rPr>
              <a:t>leader in </a:t>
            </a:r>
            <a:br>
              <a:rPr lang="en-US" sz="2200" b="1" dirty="0">
                <a:solidFill>
                  <a:srgbClr val="FFFFFF"/>
                </a:solidFill>
                <a:latin typeface="Arial"/>
                <a:cs typeface="Arial"/>
              </a:rPr>
            </a:br>
            <a:r>
              <a:rPr lang="en-US" sz="2200" b="1" dirty="0">
                <a:solidFill>
                  <a:srgbClr val="FFFFFF"/>
                </a:solidFill>
                <a:latin typeface="Arial"/>
                <a:cs typeface="Arial"/>
              </a:rPr>
              <a:t>nourishing </a:t>
            </a:r>
            <a:br>
              <a:rPr lang="en-US" sz="2200" b="1" dirty="0">
                <a:solidFill>
                  <a:srgbClr val="FFFFFF"/>
                </a:solidFill>
                <a:latin typeface="Arial"/>
                <a:cs typeface="Arial"/>
              </a:rPr>
            </a:br>
            <a:r>
              <a:rPr lang="en-US" sz="2200" b="1" dirty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8" name="Picture Placeholder 7" descr="dreamstime_2131973_flipped_RT.jpg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2" name="Rectangle 1"/>
          <p:cNvSpPr/>
          <p:nvPr/>
        </p:nvSpPr>
        <p:spPr>
          <a:xfrm>
            <a:off x="4849952" y="2203595"/>
            <a:ext cx="6431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FFFFFF"/>
                </a:solidFill>
                <a:latin typeface="Arial"/>
                <a:cs typeface="Arial"/>
              </a:rPr>
              <a:t>Over </a:t>
            </a:r>
          </a:p>
        </p:txBody>
      </p:sp>
      <p:sp>
        <p:nvSpPr>
          <p:cNvPr id="4" name="Rectangle 3"/>
          <p:cNvSpPr/>
          <p:nvPr/>
        </p:nvSpPr>
        <p:spPr>
          <a:xfrm>
            <a:off x="4746771" y="3329991"/>
            <a:ext cx="19046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FFFFFF"/>
                </a:solidFill>
                <a:latin typeface="Arial"/>
                <a:cs typeface="Arial"/>
              </a:rPr>
              <a:t>years of experience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46771" y="2320517"/>
            <a:ext cx="17235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>
                <a:solidFill>
                  <a:srgbClr val="FFFFFF"/>
                </a:solidFill>
                <a:latin typeface="Arial"/>
                <a:cs typeface="Arial"/>
              </a:rPr>
              <a:t>150</a:t>
            </a:r>
          </a:p>
        </p:txBody>
      </p:sp>
    </p:spTree>
    <p:extLst>
      <p:ext uri="{BB962C8B-B14F-4D97-AF65-F5344CB8AC3E}">
        <p14:creationId xmlns:p14="http://schemas.microsoft.com/office/powerpoint/2010/main" val="577620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latin typeface="Arial"/>
                <a:cs typeface="Arial"/>
              </a:rPr>
              <a:t>We operate within four key business segments: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740664" y="1719072"/>
            <a:ext cx="7546086" cy="1939902"/>
            <a:chOff x="740664" y="1719072"/>
            <a:chExt cx="7546086" cy="1939902"/>
          </a:xfrm>
        </p:grpSpPr>
        <p:sp>
          <p:nvSpPr>
            <p:cNvPr id="3" name="Rectangle 2"/>
            <p:cNvSpPr/>
            <p:nvPr/>
          </p:nvSpPr>
          <p:spPr>
            <a:xfrm>
              <a:off x="740664" y="1719072"/>
              <a:ext cx="1885950" cy="342900"/>
            </a:xfrm>
            <a:prstGeom prst="rect">
              <a:avLst/>
            </a:prstGeom>
            <a:solidFill>
              <a:srgbClr val="A22B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>
                  <a:latin typeface="Arial"/>
                  <a:cs typeface="Arial"/>
                </a:rPr>
                <a:t>Food</a:t>
              </a:r>
            </a:p>
          </p:txBody>
        </p:sp>
        <p:sp>
          <p:nvSpPr>
            <p:cNvPr id="4" name="Rectangle 3"/>
            <p:cNvSpPr/>
            <p:nvPr/>
          </p:nvSpPr>
          <p:spPr>
            <a:xfrm>
              <a:off x="2627376" y="1719072"/>
              <a:ext cx="1885950" cy="342900"/>
            </a:xfrm>
            <a:prstGeom prst="rect">
              <a:avLst/>
            </a:prstGeom>
            <a:solidFill>
              <a:srgbClr val="BD4F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>
                  <a:latin typeface="Arial"/>
                  <a:cs typeface="Arial"/>
                </a:rPr>
                <a:t>Agriculture</a:t>
              </a:r>
            </a:p>
          </p:txBody>
        </p:sp>
        <p:sp>
          <p:nvSpPr>
            <p:cNvPr id="5" name="Rectangle 4"/>
            <p:cNvSpPr/>
            <p:nvPr/>
          </p:nvSpPr>
          <p:spPr>
            <a:xfrm>
              <a:off x="4514088" y="1719072"/>
              <a:ext cx="1885950" cy="342900"/>
            </a:xfrm>
            <a:prstGeom prst="rect">
              <a:avLst/>
            </a:prstGeom>
            <a:solidFill>
              <a:srgbClr val="A22B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>
                  <a:latin typeface="Arial"/>
                  <a:cs typeface="Arial"/>
                </a:rPr>
                <a:t>Financial</a:t>
              </a:r>
            </a:p>
          </p:txBody>
        </p:sp>
        <p:sp>
          <p:nvSpPr>
            <p:cNvPr id="6" name="Rectangle 5"/>
            <p:cNvSpPr/>
            <p:nvPr/>
          </p:nvSpPr>
          <p:spPr>
            <a:xfrm>
              <a:off x="6400800" y="1719072"/>
              <a:ext cx="1885950" cy="342900"/>
            </a:xfrm>
            <a:prstGeom prst="rect">
              <a:avLst/>
            </a:prstGeom>
            <a:solidFill>
              <a:srgbClr val="BD4F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>
                  <a:latin typeface="Arial"/>
                  <a:cs typeface="Arial"/>
                </a:rPr>
                <a:t>Industrial</a:t>
              </a:r>
            </a:p>
          </p:txBody>
        </p:sp>
        <p:pic>
          <p:nvPicPr>
            <p:cNvPr id="8" name="Picture 7" descr="138106852_7.jpg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889118" y="1913563"/>
              <a:ext cx="1595990" cy="1892808"/>
            </a:xfrm>
            <a:prstGeom prst="rect">
              <a:avLst/>
            </a:prstGeom>
          </p:spPr>
        </p:pic>
        <p:pic>
          <p:nvPicPr>
            <p:cNvPr id="9" name="Picture 8" descr="shutterstock_118772779.jpg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627376" y="2062984"/>
              <a:ext cx="1892808" cy="1595990"/>
            </a:xfrm>
            <a:prstGeom prst="rect">
              <a:avLst/>
            </a:prstGeom>
          </p:spPr>
        </p:pic>
        <p:pic>
          <p:nvPicPr>
            <p:cNvPr id="10" name="Picture 9" descr="dreamstime_2463171.tif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14088" y="2062983"/>
              <a:ext cx="1890832" cy="1595989"/>
            </a:xfrm>
            <a:prstGeom prst="rect">
              <a:avLst/>
            </a:prstGeom>
          </p:spPr>
        </p:pic>
        <p:pic>
          <p:nvPicPr>
            <p:cNvPr id="11" name="Picture 10" descr="42-21053253.jpg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393942" y="2062983"/>
              <a:ext cx="1892808" cy="1595990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/>
        </p:nvSpPr>
        <p:spPr>
          <a:xfrm>
            <a:off x="740664" y="3658973"/>
            <a:ext cx="1803138" cy="1960793"/>
          </a:xfrm>
          <a:prstGeom prst="rect">
            <a:avLst/>
          </a:prstGeom>
          <a:noFill/>
        </p:spPr>
        <p:txBody>
          <a:bodyPr wrap="none" lIns="0" tIns="137160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200" dirty="0">
                <a:latin typeface="Arial"/>
                <a:cs typeface="Arial"/>
              </a:rPr>
              <a:t>We provide food and </a:t>
            </a:r>
            <a:br>
              <a:rPr lang="en-US" sz="1200" dirty="0">
                <a:latin typeface="Arial"/>
                <a:cs typeface="Arial"/>
              </a:rPr>
            </a:br>
            <a:r>
              <a:rPr lang="en-US" sz="1200" dirty="0">
                <a:latin typeface="Arial"/>
                <a:cs typeface="Arial"/>
              </a:rPr>
              <a:t>beverage manufacturers, </a:t>
            </a:r>
            <a:br>
              <a:rPr lang="en-US" sz="1200" dirty="0">
                <a:latin typeface="Arial"/>
                <a:cs typeface="Arial"/>
              </a:rPr>
            </a:br>
            <a:r>
              <a:rPr lang="en-US" sz="1200" dirty="0">
                <a:latin typeface="Arial"/>
                <a:cs typeface="Arial"/>
              </a:rPr>
              <a:t>food service companies </a:t>
            </a:r>
          </a:p>
          <a:p>
            <a:pPr>
              <a:lnSpc>
                <a:spcPts val="1500"/>
              </a:lnSpc>
            </a:pPr>
            <a:r>
              <a:rPr lang="en-US" sz="1200" dirty="0">
                <a:latin typeface="Arial"/>
                <a:cs typeface="Arial"/>
              </a:rPr>
              <a:t>and retailers with </a:t>
            </a:r>
          </a:p>
          <a:p>
            <a:pPr>
              <a:lnSpc>
                <a:spcPts val="1500"/>
              </a:lnSpc>
            </a:pPr>
            <a:r>
              <a:rPr lang="en-US" sz="1200" dirty="0">
                <a:latin typeface="Arial"/>
                <a:cs typeface="Arial"/>
              </a:rPr>
              <a:t>high-quality ingredients, </a:t>
            </a:r>
          </a:p>
          <a:p>
            <a:pPr>
              <a:lnSpc>
                <a:spcPts val="1500"/>
              </a:lnSpc>
            </a:pPr>
            <a:r>
              <a:rPr lang="en-US" sz="1200" dirty="0">
                <a:latin typeface="Arial"/>
                <a:cs typeface="Arial"/>
              </a:rPr>
              <a:t>meat and poultry </a:t>
            </a:r>
          </a:p>
          <a:p>
            <a:pPr>
              <a:lnSpc>
                <a:spcPts val="1500"/>
              </a:lnSpc>
            </a:pPr>
            <a:r>
              <a:rPr lang="en-US" sz="1200" dirty="0">
                <a:latin typeface="Arial"/>
                <a:cs typeface="Arial"/>
              </a:rPr>
              <a:t>products, and health-</a:t>
            </a:r>
            <a:br>
              <a:rPr lang="en-US" sz="1200" dirty="0">
                <a:latin typeface="Arial"/>
                <a:cs typeface="Arial"/>
              </a:rPr>
            </a:br>
            <a:r>
              <a:rPr lang="en-US" sz="1200" dirty="0">
                <a:latin typeface="Arial"/>
                <a:cs typeface="Arial"/>
              </a:rPr>
              <a:t>promoting ingredients </a:t>
            </a:r>
          </a:p>
          <a:p>
            <a:pPr>
              <a:lnSpc>
                <a:spcPts val="1500"/>
              </a:lnSpc>
            </a:pPr>
            <a:r>
              <a:rPr lang="en-US" sz="1200" dirty="0">
                <a:latin typeface="Arial"/>
                <a:cs typeface="Arial"/>
              </a:rPr>
              <a:t>and ingredient systems.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27376" y="3658973"/>
            <a:ext cx="1751817" cy="1914627"/>
          </a:xfrm>
          <a:prstGeom prst="rect">
            <a:avLst/>
          </a:prstGeom>
          <a:noFill/>
        </p:spPr>
        <p:txBody>
          <a:bodyPr wrap="none" lIns="0" tIns="137160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200" dirty="0">
                <a:latin typeface="Arial"/>
                <a:cs typeface="Arial"/>
              </a:rPr>
              <a:t>We buy, process and </a:t>
            </a:r>
            <a:br>
              <a:rPr lang="en-US" sz="1200" dirty="0">
                <a:latin typeface="Arial"/>
                <a:cs typeface="Arial"/>
              </a:rPr>
            </a:br>
            <a:r>
              <a:rPr lang="en-US" sz="1200" dirty="0">
                <a:latin typeface="Arial"/>
                <a:cs typeface="Arial"/>
              </a:rPr>
              <a:t>distribute grain, oilseeds </a:t>
            </a:r>
            <a:br>
              <a:rPr lang="en-US" sz="1200" dirty="0">
                <a:latin typeface="Arial"/>
                <a:cs typeface="Arial"/>
              </a:rPr>
            </a:br>
            <a:r>
              <a:rPr lang="en-US" sz="1200" dirty="0">
                <a:latin typeface="Arial"/>
                <a:cs typeface="Arial"/>
              </a:rPr>
              <a:t>and other commodities </a:t>
            </a:r>
          </a:p>
          <a:p>
            <a:pPr>
              <a:lnSpc>
                <a:spcPts val="1500"/>
              </a:lnSpc>
            </a:pPr>
            <a:r>
              <a:rPr lang="en-US" sz="1200" dirty="0">
                <a:latin typeface="Arial"/>
                <a:cs typeface="Arial"/>
              </a:rPr>
              <a:t>to makers of food </a:t>
            </a:r>
          </a:p>
          <a:p>
            <a:pPr>
              <a:lnSpc>
                <a:spcPts val="1500"/>
              </a:lnSpc>
            </a:pPr>
            <a:r>
              <a:rPr lang="en-US" sz="1200" dirty="0">
                <a:latin typeface="Arial"/>
                <a:cs typeface="Arial"/>
              </a:rPr>
              <a:t>and animal nutrition </a:t>
            </a:r>
            <a:br>
              <a:rPr lang="en-US" sz="1200" dirty="0">
                <a:latin typeface="Arial"/>
                <a:cs typeface="Arial"/>
              </a:rPr>
            </a:br>
            <a:r>
              <a:rPr lang="en-US" sz="1200" dirty="0">
                <a:latin typeface="Arial"/>
                <a:cs typeface="Arial"/>
              </a:rPr>
              <a:t>products. We also </a:t>
            </a:r>
          </a:p>
          <a:p>
            <a:pPr>
              <a:lnSpc>
                <a:spcPts val="1500"/>
              </a:lnSpc>
            </a:pPr>
            <a:r>
              <a:rPr lang="en-US" sz="1200" dirty="0">
                <a:latin typeface="Arial"/>
                <a:cs typeface="Arial"/>
              </a:rPr>
              <a:t>provide products and </a:t>
            </a:r>
            <a:br>
              <a:rPr lang="en-US" sz="1200" dirty="0">
                <a:latin typeface="Arial"/>
                <a:cs typeface="Arial"/>
              </a:rPr>
            </a:br>
            <a:r>
              <a:rPr lang="en-US" sz="1200" dirty="0">
                <a:latin typeface="Arial"/>
                <a:cs typeface="Arial"/>
              </a:rPr>
              <a:t>services to crop </a:t>
            </a:r>
          </a:p>
          <a:p>
            <a:pPr>
              <a:lnSpc>
                <a:spcPts val="1500"/>
              </a:lnSpc>
            </a:pPr>
            <a:r>
              <a:rPr lang="en-US" sz="1200" dirty="0">
                <a:latin typeface="Arial"/>
                <a:cs typeface="Arial"/>
              </a:rPr>
              <a:t>and livestock producers.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14088" y="3658973"/>
            <a:ext cx="1708986" cy="1337546"/>
          </a:xfrm>
          <a:prstGeom prst="rect">
            <a:avLst/>
          </a:prstGeom>
          <a:noFill/>
        </p:spPr>
        <p:txBody>
          <a:bodyPr wrap="none" lIns="0" tIns="137160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200" dirty="0">
                <a:latin typeface="Arial"/>
                <a:cs typeface="Arial"/>
              </a:rPr>
              <a:t>We provide our food, </a:t>
            </a:r>
            <a:br>
              <a:rPr lang="en-US" sz="1200" dirty="0">
                <a:latin typeface="Arial"/>
                <a:cs typeface="Arial"/>
              </a:rPr>
            </a:br>
            <a:r>
              <a:rPr lang="en-US" sz="1200" dirty="0">
                <a:latin typeface="Arial"/>
                <a:cs typeface="Arial"/>
              </a:rPr>
              <a:t>agricultural, industrial </a:t>
            </a:r>
          </a:p>
          <a:p>
            <a:pPr>
              <a:lnSpc>
                <a:spcPts val="1500"/>
              </a:lnSpc>
            </a:pPr>
            <a:r>
              <a:rPr lang="en-US" sz="1200" dirty="0">
                <a:latin typeface="Arial"/>
                <a:cs typeface="Arial"/>
              </a:rPr>
              <a:t>and financial customers </a:t>
            </a:r>
            <a:br>
              <a:rPr lang="en-US" sz="1200" dirty="0">
                <a:latin typeface="Arial"/>
                <a:cs typeface="Arial"/>
              </a:rPr>
            </a:br>
            <a:r>
              <a:rPr lang="en-US" sz="1200" dirty="0">
                <a:latin typeface="Arial"/>
                <a:cs typeface="Arial"/>
              </a:rPr>
              <a:t>around the world with </a:t>
            </a:r>
          </a:p>
          <a:p>
            <a:pPr>
              <a:lnSpc>
                <a:spcPts val="1500"/>
              </a:lnSpc>
            </a:pPr>
            <a:r>
              <a:rPr lang="en-US" sz="1200" dirty="0">
                <a:latin typeface="Arial"/>
                <a:cs typeface="Arial"/>
              </a:rPr>
              <a:t>risk management and </a:t>
            </a:r>
            <a:br>
              <a:rPr lang="en-US" sz="1200" dirty="0">
                <a:latin typeface="Arial"/>
                <a:cs typeface="Arial"/>
              </a:rPr>
            </a:br>
            <a:r>
              <a:rPr lang="en-US" sz="1200" dirty="0">
                <a:latin typeface="Arial"/>
                <a:cs typeface="Arial"/>
              </a:rPr>
              <a:t>financial solutions.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393942" y="3658973"/>
            <a:ext cx="1854459" cy="1529906"/>
          </a:xfrm>
          <a:prstGeom prst="rect">
            <a:avLst/>
          </a:prstGeom>
          <a:noFill/>
        </p:spPr>
        <p:txBody>
          <a:bodyPr wrap="none" lIns="0" tIns="137160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200" dirty="0">
                <a:latin typeface="Arial"/>
                <a:cs typeface="Arial"/>
              </a:rPr>
              <a:t>We serve industrial </a:t>
            </a:r>
          </a:p>
          <a:p>
            <a:pPr>
              <a:lnSpc>
                <a:spcPts val="1500"/>
              </a:lnSpc>
            </a:pPr>
            <a:r>
              <a:rPr lang="en-US" sz="1200" dirty="0">
                <a:latin typeface="Arial"/>
                <a:cs typeface="Arial"/>
              </a:rPr>
              <a:t>users of energy, salt, </a:t>
            </a:r>
          </a:p>
          <a:p>
            <a:pPr>
              <a:lnSpc>
                <a:spcPts val="1500"/>
              </a:lnSpc>
            </a:pPr>
            <a:r>
              <a:rPr lang="en-US" sz="1200" dirty="0">
                <a:latin typeface="Arial"/>
                <a:cs typeface="Arial"/>
              </a:rPr>
              <a:t>starch and steel products. </a:t>
            </a:r>
          </a:p>
          <a:p>
            <a:pPr>
              <a:lnSpc>
                <a:spcPts val="1500"/>
              </a:lnSpc>
            </a:pPr>
            <a:r>
              <a:rPr lang="en-US" sz="1200" dirty="0">
                <a:latin typeface="Arial"/>
                <a:cs typeface="Arial"/>
              </a:rPr>
              <a:t>We also develop and </a:t>
            </a:r>
            <a:br>
              <a:rPr lang="en-US" sz="1200" dirty="0">
                <a:latin typeface="Arial"/>
                <a:cs typeface="Arial"/>
              </a:rPr>
            </a:br>
            <a:r>
              <a:rPr lang="en-US" sz="1200" dirty="0">
                <a:latin typeface="Arial"/>
                <a:cs typeface="Arial"/>
              </a:rPr>
              <a:t>market sustainable </a:t>
            </a:r>
            <a:br>
              <a:rPr lang="en-US" sz="1200" dirty="0">
                <a:latin typeface="Arial"/>
                <a:cs typeface="Arial"/>
              </a:rPr>
            </a:br>
            <a:r>
              <a:rPr lang="en-US" sz="1200" dirty="0">
                <a:latin typeface="Arial"/>
                <a:cs typeface="Arial"/>
              </a:rPr>
              <a:t>products made from </a:t>
            </a:r>
            <a:br>
              <a:rPr lang="en-US" sz="1200" dirty="0">
                <a:latin typeface="Arial"/>
                <a:cs typeface="Arial"/>
              </a:rPr>
            </a:br>
            <a:r>
              <a:rPr lang="en-US" sz="1200" dirty="0">
                <a:latin typeface="Arial"/>
                <a:cs typeface="Arial"/>
              </a:rPr>
              <a:t>agricultural </a:t>
            </a:r>
            <a:r>
              <a:rPr lang="en-US" sz="1200" dirty="0" err="1">
                <a:latin typeface="Arial"/>
                <a:cs typeface="Arial"/>
              </a:rPr>
              <a:t>feedstocks</a:t>
            </a:r>
            <a:r>
              <a:rPr lang="en-US" sz="1200" dirty="0">
                <a:latin typeface="Arial"/>
                <a:cs typeface="Arial"/>
              </a:rPr>
              <a:t>.</a:t>
            </a: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9714" y="6278633"/>
            <a:ext cx="378392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3DF1AFCE-D540-41EE-B441-3ED6DEB25CD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484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ts val="2700"/>
              </a:lnSpc>
            </a:pPr>
            <a:r>
              <a:rPr lang="en-US" sz="2400" dirty="0">
                <a:latin typeface="Arial"/>
                <a:cs typeface="Arial"/>
              </a:rPr>
              <a:t>Developing innovations for a diverse </a:t>
            </a:r>
            <a:br>
              <a:rPr lang="en-US" sz="2400" dirty="0">
                <a:latin typeface="Arial"/>
                <a:cs typeface="Arial"/>
              </a:rPr>
            </a:br>
            <a:r>
              <a:rPr lang="en-US" sz="2400" dirty="0">
                <a:latin typeface="Arial"/>
                <a:cs typeface="Arial"/>
              </a:rPr>
              <a:t>range of businesses</a:t>
            </a:r>
            <a:br>
              <a:rPr lang="en-US" sz="2400" dirty="0">
                <a:latin typeface="Arial"/>
                <a:cs typeface="Arial"/>
              </a:rPr>
            </a:br>
            <a:endParaRPr lang="en-US" sz="2400" dirty="0">
              <a:latin typeface="Arial"/>
              <a:cs typeface="Arial"/>
            </a:endParaRPr>
          </a:p>
        </p:txBody>
      </p:sp>
      <p:sp>
        <p:nvSpPr>
          <p:cNvPr id="4" name="Round Diagonal Corner Rectangle 3"/>
          <p:cNvSpPr/>
          <p:nvPr/>
        </p:nvSpPr>
        <p:spPr>
          <a:xfrm>
            <a:off x="3229429" y="1939000"/>
            <a:ext cx="1905000" cy="1886875"/>
          </a:xfrm>
          <a:prstGeom prst="round2DiagRect">
            <a:avLst>
              <a:gd name="adj1" fmla="val 0"/>
              <a:gd name="adj2" fmla="val 16995"/>
            </a:avLst>
          </a:prstGeom>
          <a:solidFill>
            <a:srgbClr val="CA7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bIns="91440" rtlCol="0" anchor="t"/>
          <a:lstStyle/>
          <a:p>
            <a:pPr marL="45720">
              <a:lnSpc>
                <a:spcPts val="1700"/>
              </a:lnSpc>
            </a:pPr>
            <a:r>
              <a:rPr lang="en-US" sz="1400" b="1" dirty="0">
                <a:latin typeface="Arial"/>
                <a:cs typeface="Arial"/>
              </a:rPr>
              <a:t>Managing risk</a:t>
            </a:r>
            <a:br>
              <a:rPr lang="en-US" sz="1400" b="1" dirty="0">
                <a:latin typeface="Arial"/>
                <a:cs typeface="Arial"/>
              </a:rPr>
            </a:br>
            <a:r>
              <a:rPr lang="en-US" sz="1400" b="1" dirty="0">
                <a:latin typeface="Arial"/>
                <a:cs typeface="Arial"/>
              </a:rPr>
              <a:t>and stabilizing</a:t>
            </a:r>
            <a:br>
              <a:rPr lang="en-US" sz="1400" b="1" dirty="0">
                <a:latin typeface="Arial"/>
                <a:cs typeface="Arial"/>
              </a:rPr>
            </a:br>
            <a:r>
              <a:rPr lang="en-US" sz="1400" b="1" dirty="0">
                <a:latin typeface="Arial"/>
                <a:cs typeface="Arial"/>
              </a:rPr>
              <a:t>pricing for farmers</a:t>
            </a:r>
            <a:br>
              <a:rPr lang="en-US" sz="1400" b="1" dirty="0">
                <a:latin typeface="Arial"/>
                <a:cs typeface="Arial"/>
              </a:rPr>
            </a:br>
            <a:r>
              <a:rPr lang="en-US" sz="1400" b="1" dirty="0">
                <a:latin typeface="Arial"/>
                <a:cs typeface="Arial"/>
              </a:rPr>
              <a:t>and corporate</a:t>
            </a:r>
            <a:br>
              <a:rPr lang="en-US" sz="1400" b="1" dirty="0">
                <a:latin typeface="Arial"/>
                <a:cs typeface="Arial"/>
              </a:rPr>
            </a:br>
            <a:r>
              <a:rPr lang="en-US" sz="1400" b="1" dirty="0">
                <a:latin typeface="Arial"/>
                <a:cs typeface="Arial"/>
              </a:rPr>
              <a:t>customers</a:t>
            </a:r>
          </a:p>
        </p:txBody>
      </p:sp>
      <p:sp>
        <p:nvSpPr>
          <p:cNvPr id="5" name="Round Diagonal Corner Rectangle 4"/>
          <p:cNvSpPr/>
          <p:nvPr/>
        </p:nvSpPr>
        <p:spPr>
          <a:xfrm>
            <a:off x="1096238" y="2146998"/>
            <a:ext cx="2018286" cy="1669050"/>
          </a:xfrm>
          <a:prstGeom prst="round2DiagRect">
            <a:avLst>
              <a:gd name="adj1" fmla="val 17707"/>
              <a:gd name="adj2" fmla="val 0"/>
            </a:avLst>
          </a:prstGeom>
          <a:solidFill>
            <a:srgbClr val="BD4F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bIns="91440" rtlCol="0" anchor="t"/>
          <a:lstStyle/>
          <a:p>
            <a:pPr marL="45720">
              <a:lnSpc>
                <a:spcPts val="1700"/>
              </a:lnSpc>
            </a:pPr>
            <a:r>
              <a:rPr lang="en-US" sz="1400" b="1" dirty="0">
                <a:latin typeface="Arial"/>
                <a:cs typeface="Arial"/>
              </a:rPr>
              <a:t>Helping farmers optimize yields, </a:t>
            </a:r>
            <a:br>
              <a:rPr lang="en-US" sz="1400" b="1" dirty="0">
                <a:latin typeface="Arial"/>
                <a:cs typeface="Arial"/>
              </a:rPr>
            </a:br>
            <a:r>
              <a:rPr lang="en-US" sz="1400" b="1" dirty="0">
                <a:latin typeface="Arial"/>
                <a:cs typeface="Arial"/>
              </a:rPr>
              <a:t>store crops </a:t>
            </a:r>
          </a:p>
          <a:p>
            <a:pPr marL="45720">
              <a:lnSpc>
                <a:spcPts val="1700"/>
              </a:lnSpc>
            </a:pPr>
            <a:r>
              <a:rPr lang="en-US" sz="1400" b="1" dirty="0">
                <a:latin typeface="Arial"/>
                <a:cs typeface="Arial"/>
              </a:rPr>
              <a:t>and access the </a:t>
            </a:r>
          </a:p>
          <a:p>
            <a:pPr marL="45720">
              <a:lnSpc>
                <a:spcPts val="1700"/>
              </a:lnSpc>
            </a:pPr>
            <a:r>
              <a:rPr lang="en-US" sz="1400" b="1" dirty="0">
                <a:latin typeface="Arial"/>
                <a:cs typeface="Arial"/>
              </a:rPr>
              <a:t>best markets</a:t>
            </a:r>
          </a:p>
        </p:txBody>
      </p:sp>
      <p:sp>
        <p:nvSpPr>
          <p:cNvPr id="6" name="Round Diagonal Corner Rectangle 5"/>
          <p:cNvSpPr/>
          <p:nvPr/>
        </p:nvSpPr>
        <p:spPr>
          <a:xfrm>
            <a:off x="5243357" y="2579077"/>
            <a:ext cx="2080310" cy="1246798"/>
          </a:xfrm>
          <a:prstGeom prst="round2DiagRect">
            <a:avLst>
              <a:gd name="adj1" fmla="val 25223"/>
              <a:gd name="adj2" fmla="val 0"/>
            </a:avLst>
          </a:prstGeom>
          <a:solidFill>
            <a:srgbClr val="A22B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bIns="91440" rtlCol="0" anchor="t"/>
          <a:lstStyle/>
          <a:p>
            <a:pPr marL="45720">
              <a:lnSpc>
                <a:spcPts val="1700"/>
              </a:lnSpc>
            </a:pPr>
            <a:r>
              <a:rPr lang="en-US" sz="1400" b="1" dirty="0">
                <a:latin typeface="Arial"/>
                <a:cs typeface="Arial"/>
              </a:rPr>
              <a:t>Developing food ingredients that promote health</a:t>
            </a:r>
          </a:p>
        </p:txBody>
      </p:sp>
      <p:sp>
        <p:nvSpPr>
          <p:cNvPr id="7" name="Round Diagonal Corner Rectangle 6"/>
          <p:cNvSpPr/>
          <p:nvPr/>
        </p:nvSpPr>
        <p:spPr>
          <a:xfrm>
            <a:off x="2364618" y="3935488"/>
            <a:ext cx="2146905" cy="1894417"/>
          </a:xfrm>
          <a:prstGeom prst="round2DiagRect">
            <a:avLst>
              <a:gd name="adj1" fmla="val 0"/>
              <a:gd name="adj2" fmla="val 16698"/>
            </a:avLst>
          </a:prstGeom>
          <a:solidFill>
            <a:srgbClr val="A22B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bIns="91440" rtlCol="0" anchor="t"/>
          <a:lstStyle/>
          <a:p>
            <a:pPr marL="45720">
              <a:lnSpc>
                <a:spcPts val="1700"/>
              </a:lnSpc>
            </a:pPr>
            <a:r>
              <a:rPr lang="en-US" sz="1400" b="1" dirty="0">
                <a:latin typeface="Arial"/>
                <a:cs typeface="Arial"/>
              </a:rPr>
              <a:t>Creating </a:t>
            </a:r>
            <a:br>
              <a:rPr lang="en-US" sz="1400" b="1" dirty="0">
                <a:latin typeface="Arial"/>
                <a:cs typeface="Arial"/>
              </a:rPr>
            </a:br>
            <a:r>
              <a:rPr lang="en-US" sz="1400" b="1" dirty="0">
                <a:latin typeface="Arial"/>
                <a:cs typeface="Arial"/>
              </a:rPr>
              <a:t>supply chains </a:t>
            </a:r>
            <a:br>
              <a:rPr lang="en-US" sz="1400" b="1" dirty="0">
                <a:latin typeface="Arial"/>
                <a:cs typeface="Arial"/>
              </a:rPr>
            </a:br>
            <a:r>
              <a:rPr lang="en-US" sz="1400" b="1" dirty="0">
                <a:latin typeface="Arial"/>
                <a:cs typeface="Arial"/>
              </a:rPr>
              <a:t>and shipping products to more than 6,000 ports worldwide</a:t>
            </a:r>
          </a:p>
        </p:txBody>
      </p:sp>
      <p:sp>
        <p:nvSpPr>
          <p:cNvPr id="8" name="Round Diagonal Corner Rectangle 7"/>
          <p:cNvSpPr/>
          <p:nvPr/>
        </p:nvSpPr>
        <p:spPr>
          <a:xfrm>
            <a:off x="6443739" y="3935487"/>
            <a:ext cx="2022928" cy="1670656"/>
          </a:xfrm>
          <a:prstGeom prst="round2DiagRect">
            <a:avLst>
              <a:gd name="adj1" fmla="val 19351"/>
              <a:gd name="adj2" fmla="val 0"/>
            </a:avLst>
          </a:prstGeom>
          <a:solidFill>
            <a:srgbClr val="BD4F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bIns="91440" rtlCol="0" anchor="t"/>
          <a:lstStyle/>
          <a:p>
            <a:pPr marL="45720">
              <a:lnSpc>
                <a:spcPts val="1700"/>
              </a:lnSpc>
            </a:pPr>
            <a:r>
              <a:rPr lang="en-US" sz="1400" b="1" dirty="0">
                <a:latin typeface="Arial"/>
                <a:cs typeface="Arial"/>
              </a:rPr>
              <a:t>Formulating better-tasting recipes for restaurants and packaged foods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9714" y="6278633"/>
            <a:ext cx="378392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3DF1AFCE-D540-41EE-B441-3ED6DEB25CDC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" name="Picture Placeholder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4" t="-48" r="39491" b="949"/>
          <a:stretch/>
        </p:blipFill>
        <p:spPr>
          <a:xfrm>
            <a:off x="4632477" y="3937000"/>
            <a:ext cx="1687286" cy="1892905"/>
          </a:xfrm>
          <a:prstGeom prst="round2DiagRect">
            <a:avLst>
              <a:gd name="adj1" fmla="val 0"/>
              <a:gd name="adj2" fmla="val 19214"/>
            </a:avLst>
          </a:prstGeom>
        </p:spPr>
      </p:pic>
      <p:pic>
        <p:nvPicPr>
          <p:cNvPr id="12" name="Picture Placeholder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37" t="27254" r="1432" b="1"/>
          <a:stretch/>
        </p:blipFill>
        <p:spPr>
          <a:xfrm>
            <a:off x="7431044" y="1995714"/>
            <a:ext cx="1485451" cy="1835280"/>
          </a:xfrm>
          <a:prstGeom prst="round2DiagRect">
            <a:avLst>
              <a:gd name="adj1" fmla="val 0"/>
              <a:gd name="adj2" fmla="val 21481"/>
            </a:avLst>
          </a:prstGeom>
        </p:spPr>
      </p:pic>
      <p:pic>
        <p:nvPicPr>
          <p:cNvPr id="13" name="Picture Placeholder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52" t="30248" r="14356"/>
          <a:stretch/>
        </p:blipFill>
        <p:spPr>
          <a:xfrm>
            <a:off x="749906" y="3943048"/>
            <a:ext cx="1499808" cy="1547972"/>
          </a:xfrm>
          <a:prstGeom prst="round2DiagRect">
            <a:avLst>
              <a:gd name="adj1" fmla="val 20161"/>
              <a:gd name="adj2" fmla="val 0"/>
            </a:avLst>
          </a:prstGeom>
        </p:spPr>
      </p:pic>
    </p:spTree>
    <p:extLst>
      <p:ext uri="{BB962C8B-B14F-4D97-AF65-F5344CB8AC3E}">
        <p14:creationId xmlns:p14="http://schemas.microsoft.com/office/powerpoint/2010/main" val="11672137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21" r="18921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2" r="4652"/>
          <a:stretch>
            <a:fillRect/>
          </a:stretch>
        </p:blipFill>
        <p:spPr/>
      </p:pic>
      <p:pic>
        <p:nvPicPr>
          <p:cNvPr id="5" name="Picture Placeholder 4"/>
          <p:cNvPicPr>
            <a:picLocks noGrp="1" noChangeAspect="1"/>
          </p:cNvPicPr>
          <p:nvPr>
            <p:ph type="pic" sz="quarter" idx="1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4" b="944"/>
          <a:stretch>
            <a:fillRect/>
          </a:stretch>
        </p:blipFill>
        <p:spPr/>
      </p:pic>
      <p:sp>
        <p:nvSpPr>
          <p:cNvPr id="63492" name="Text Placeholder 8"/>
          <p:cNvSpPr>
            <a:spLocks noGrp="1"/>
          </p:cNvSpPr>
          <p:nvPr>
            <p:ph type="body" sz="quarter" idx="23"/>
          </p:nvPr>
        </p:nvSpPr>
        <p:spPr>
          <a:xfrm>
            <a:off x="6354763" y="3962400"/>
            <a:ext cx="2286000" cy="687387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en-US" sz="2800" dirty="0">
                <a:latin typeface="Arial" pitchFamily="34" charset="0"/>
                <a:ea typeface="ＭＳ Ｐゴシック" pitchFamily="34" charset="-128"/>
              </a:rPr>
              <a:t>Nutrition</a:t>
            </a:r>
            <a:r>
              <a:rPr lang="en-US" altLang="en-US" sz="3200" dirty="0">
                <a:latin typeface="Arial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63493" name="Text Placeholder 9"/>
          <p:cNvSpPr>
            <a:spLocks noGrp="1"/>
          </p:cNvSpPr>
          <p:nvPr>
            <p:ph type="body" sz="quarter" idx="24"/>
          </p:nvPr>
        </p:nvSpPr>
        <p:spPr>
          <a:xfrm>
            <a:off x="6354763" y="4698555"/>
            <a:ext cx="2286000" cy="801687"/>
          </a:xfrm>
        </p:spPr>
        <p:txBody>
          <a:bodyPr>
            <a:noAutofit/>
          </a:bodyPr>
          <a:lstStyle/>
          <a:p>
            <a:pPr>
              <a:spcBef>
                <a:spcPct val="0"/>
              </a:spcBef>
            </a:pPr>
            <a:r>
              <a:rPr lang="en-US" dirty="0"/>
              <a:t>Working with our customers to create healthy food that meets global needs and preferences.</a:t>
            </a:r>
            <a:endParaRPr lang="en-US" altLang="en-US" dirty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63494" name="Text Placeholder 10"/>
          <p:cNvSpPr>
            <a:spLocks noGrp="1"/>
          </p:cNvSpPr>
          <p:nvPr>
            <p:ph type="body" sz="quarter" idx="25"/>
          </p:nvPr>
        </p:nvSpPr>
        <p:spPr>
          <a:xfrm>
            <a:off x="457200" y="1011238"/>
            <a:ext cx="2286000" cy="1416050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en-US" sz="2800" dirty="0">
                <a:latin typeface="Arial" pitchFamily="34" charset="0"/>
                <a:ea typeface="ＭＳ Ｐゴシック" pitchFamily="34" charset="-128"/>
              </a:rPr>
              <a:t>Food Security</a:t>
            </a:r>
          </a:p>
        </p:txBody>
      </p:sp>
      <p:sp>
        <p:nvSpPr>
          <p:cNvPr id="63495" name="Text Placeholder 11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en-US" dirty="0">
                <a:latin typeface="Arial" pitchFamily="34" charset="0"/>
                <a:ea typeface="ＭＳ Ｐゴシック" pitchFamily="34" charset="-128"/>
              </a:rPr>
              <a:t>Leveraging private-sector investments to help feed 9 billion people by 2050.</a:t>
            </a:r>
          </a:p>
        </p:txBody>
      </p:sp>
      <p:sp>
        <p:nvSpPr>
          <p:cNvPr id="63496" name="Text Placeholder 12"/>
          <p:cNvSpPr>
            <a:spLocks noGrp="1"/>
          </p:cNvSpPr>
          <p:nvPr>
            <p:ph type="body" sz="quarter" idx="27"/>
          </p:nvPr>
        </p:nvSpPr>
        <p:spPr>
          <a:xfrm>
            <a:off x="3195056" y="3471069"/>
            <a:ext cx="2667000" cy="491331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en-US" sz="2800" dirty="0">
                <a:latin typeface="Arial" pitchFamily="34" charset="0"/>
                <a:ea typeface="ＭＳ Ｐゴシック" pitchFamily="34" charset="-128"/>
              </a:rPr>
              <a:t>  Sustainability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8"/>
          </p:nvPr>
        </p:nvSpPr>
        <p:spPr>
          <a:xfrm>
            <a:off x="3386504" y="4056997"/>
            <a:ext cx="2370992" cy="1185580"/>
          </a:xfrm>
        </p:spPr>
        <p:txBody>
          <a:bodyPr rtlCol="0">
            <a:normAutofit lnSpcReduction="10000"/>
          </a:bodyPr>
          <a:lstStyle/>
          <a:p>
            <a:pPr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en-US" sz="1400" dirty="0">
                <a:ea typeface="+mn-ea"/>
              </a:rPr>
              <a:t>Focusing on areas where we can use our </a:t>
            </a:r>
            <a:r>
              <a:rPr lang="en-US" sz="1400" dirty="0"/>
              <a:t>size, scale and market presence to have a lasting impact: </a:t>
            </a:r>
            <a:r>
              <a:rPr lang="en-US" sz="1400" dirty="0">
                <a:ea typeface="+mn-ea"/>
              </a:rPr>
              <a:t>land, water, climate and farmer livelihoods. </a:t>
            </a:r>
          </a:p>
        </p:txBody>
      </p:sp>
      <p:sp>
        <p:nvSpPr>
          <p:cNvPr id="63499" name="Slide Number Placeholder 1"/>
          <p:cNvSpPr>
            <a:spLocks noGrp="1"/>
          </p:cNvSpPr>
          <p:nvPr>
            <p:ph type="sldNum" sz="quarter" idx="29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E116DAFB-0A8A-4581-980E-747DD85A838E}" type="slidenum">
              <a:rPr lang="en-US" altLang="en-US" sz="1200">
                <a:solidFill>
                  <a:prstClr val="white"/>
                </a:solidFill>
              </a:rPr>
              <a:pPr eaLnBrk="1" hangingPunct="1"/>
              <a:t>6</a:t>
            </a:fld>
            <a:endParaRPr lang="en-US" altLang="en-US" sz="1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191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 descr="_MG_0203-CIM017612.JPG"/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4" name="TextBox 3"/>
          <p:cNvSpPr txBox="1"/>
          <p:nvPr/>
        </p:nvSpPr>
        <p:spPr>
          <a:xfrm>
            <a:off x="4631765" y="448235"/>
            <a:ext cx="4288117" cy="4925707"/>
          </a:xfrm>
          <a:prstGeom prst="rect">
            <a:avLst/>
          </a:prstGeom>
          <a:noFill/>
        </p:spPr>
        <p:txBody>
          <a:bodyPr wrap="square" lIns="274320" tIns="548640" rtlCol="0">
            <a:spAutoFit/>
          </a:bodyPr>
          <a:lstStyle/>
          <a:p>
            <a:pPr>
              <a:lnSpc>
                <a:spcPts val="3700"/>
              </a:lnSpc>
            </a:pPr>
            <a:r>
              <a:rPr lang="en-US" sz="3400" b="1" dirty="0">
                <a:solidFill>
                  <a:schemeClr val="bg1"/>
                </a:solidFill>
                <a:latin typeface="Arial"/>
                <a:cs typeface="Arial"/>
              </a:rPr>
              <a:t>Helping our</a:t>
            </a:r>
            <a:br>
              <a:rPr lang="en-US" sz="3400" b="1" dirty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3400" b="1" dirty="0">
                <a:solidFill>
                  <a:schemeClr val="bg1"/>
                </a:solidFill>
                <a:latin typeface="Arial"/>
                <a:cs typeface="Arial"/>
              </a:rPr>
              <a:t>stakeholders</a:t>
            </a:r>
            <a:br>
              <a:rPr lang="en-US" sz="3400" b="1" dirty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3400" b="1" dirty="0">
                <a:solidFill>
                  <a:schemeClr val="bg1"/>
                </a:solidFill>
                <a:latin typeface="Arial"/>
                <a:cs typeface="Arial"/>
              </a:rPr>
              <a:t>achieve success</a:t>
            </a:r>
          </a:p>
          <a:p>
            <a:pPr>
              <a:lnSpc>
                <a:spcPts val="3700"/>
              </a:lnSpc>
            </a:pPr>
            <a:endParaRPr lang="en-US" sz="2400" b="1" dirty="0">
              <a:solidFill>
                <a:schemeClr val="bg1"/>
              </a:solidFill>
              <a:latin typeface="Arial"/>
              <a:cs typeface="Arial"/>
            </a:endParaRPr>
          </a:p>
          <a:p>
            <a:pPr>
              <a:lnSpc>
                <a:spcPts val="2700"/>
              </a:lnSpc>
            </a:pPr>
            <a:r>
              <a:rPr lang="en-US" sz="2400" b="1" dirty="0">
                <a:solidFill>
                  <a:schemeClr val="bg1"/>
                </a:solidFill>
                <a:latin typeface="Arial"/>
                <a:cs typeface="Arial"/>
              </a:rPr>
              <a:t>Across diverse</a:t>
            </a:r>
            <a:br>
              <a:rPr lang="en-US" sz="2400" b="1" dirty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2400" b="1" dirty="0">
                <a:solidFill>
                  <a:schemeClr val="bg1"/>
                </a:solidFill>
                <a:latin typeface="Arial"/>
                <a:cs typeface="Arial"/>
              </a:rPr>
              <a:t>markets, industries</a:t>
            </a:r>
            <a:br>
              <a:rPr lang="en-US" sz="2400" b="1" dirty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2400" b="1" dirty="0">
                <a:solidFill>
                  <a:schemeClr val="bg1"/>
                </a:solidFill>
                <a:latin typeface="Arial"/>
                <a:cs typeface="Arial"/>
              </a:rPr>
              <a:t>and geographies,</a:t>
            </a:r>
            <a:br>
              <a:rPr lang="en-US" sz="2400" b="1" dirty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2400" b="1" dirty="0">
                <a:solidFill>
                  <a:schemeClr val="bg1"/>
                </a:solidFill>
                <a:latin typeface="Arial"/>
                <a:cs typeface="Arial"/>
              </a:rPr>
              <a:t>we strive to align our</a:t>
            </a:r>
            <a:br>
              <a:rPr lang="en-US" sz="2400" b="1" dirty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2400" b="1" dirty="0">
                <a:solidFill>
                  <a:schemeClr val="bg1"/>
                </a:solidFill>
                <a:latin typeface="Arial"/>
                <a:cs typeface="Arial"/>
              </a:rPr>
              <a:t>expertise with the</a:t>
            </a:r>
            <a:br>
              <a:rPr lang="en-US" sz="2400" b="1" dirty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2400" b="1" dirty="0">
                <a:solidFill>
                  <a:schemeClr val="bg1"/>
                </a:solidFill>
                <a:latin typeface="Arial"/>
                <a:cs typeface="Arial"/>
              </a:rPr>
              <a:t>unique goals of each</a:t>
            </a:r>
            <a:br>
              <a:rPr lang="en-US" sz="2400" b="1" dirty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2400" b="1" dirty="0">
                <a:solidFill>
                  <a:schemeClr val="bg1"/>
                </a:solidFill>
                <a:latin typeface="Arial"/>
                <a:cs typeface="Arial"/>
              </a:rPr>
              <a:t>stakeholder.</a:t>
            </a:r>
          </a:p>
        </p:txBody>
      </p:sp>
      <p:pic>
        <p:nvPicPr>
          <p:cNvPr id="5" name="Picture 4" descr="Thrive_White-0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" y="0"/>
            <a:ext cx="9143245" cy="1097189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39714" y="6278633"/>
            <a:ext cx="378392" cy="365125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3DF1AFCE-D540-41EE-B441-3ED6DEB25CD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7068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argill_150th_Toolkit_v-3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1960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d25684445f3eb47c04d39047ed3eddd838dba"/>
</p:tagLst>
</file>

<file path=ppt/theme/theme1.xml><?xml version="1.0" encoding="utf-8"?>
<a:theme xmlns:a="http://schemas.openxmlformats.org/drawingml/2006/main" name="RedMaster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ME Base font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4A70B"/>
        </a:solidFill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4F1499537E08841939C426CFE473BEA" ma:contentTypeVersion="1" ma:contentTypeDescription="Create a new document." ma:contentTypeScope="" ma:versionID="8daa534a558483f558b9598807d18f6c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7E47BE2-663F-44D4-A2A8-B3E999E82FCF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sharepoint/v3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7EDF85C-6F7C-435C-B09A-A725F0A1CE8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071C135-7D5D-4D22-A9F1-E0B83AF844C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181</Words>
  <Application>Microsoft Office PowerPoint</Application>
  <PresentationFormat>On-screen Show (4:3)</PresentationFormat>
  <Paragraphs>71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ＭＳ Ｐゴシック</vt:lpstr>
      <vt:lpstr>Arial</vt:lpstr>
      <vt:lpstr>Calibri</vt:lpstr>
      <vt:lpstr>Helvetica</vt:lpstr>
      <vt:lpstr>RedMaster</vt:lpstr>
      <vt:lpstr>PowerPoint Presentation</vt:lpstr>
      <vt:lpstr>PowerPoint Presentation</vt:lpstr>
      <vt:lpstr>PowerPoint Presentation</vt:lpstr>
      <vt:lpstr>We operate within four key business segments:</vt:lpstr>
      <vt:lpstr>Developing innovations for a diverse  range of businesses </vt:lpstr>
      <vt:lpstr>PowerPoint Presentation</vt:lpstr>
      <vt:lpstr>PowerPoint Presentation</vt:lpstr>
      <vt:lpstr>PowerPoint Presentation</vt:lpstr>
    </vt:vector>
  </TitlesOfParts>
  <Company>VSA Partners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rshaw</dc:creator>
  <cp:lastModifiedBy>George Shardlow</cp:lastModifiedBy>
  <cp:revision>185</cp:revision>
  <cp:lastPrinted>2014-12-18T18:02:31Z</cp:lastPrinted>
  <dcterms:created xsi:type="dcterms:W3CDTF">2013-08-28T18:43:50Z</dcterms:created>
  <dcterms:modified xsi:type="dcterms:W3CDTF">2017-11-15T02:07:08Z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0x01010004F1499537E08841939C426CFE473BEA</vt:lpwstr>
  </property>
</Properties>
</file>